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9.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0.xml" ContentType="application/vnd.openxmlformats-officedocument.theme+xml"/>
  <Override PartName="/ppt/theme/themeOverride2.xml" ContentType="application/vnd.openxmlformats-officedocument.themeOverrid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5"/>
    <p:sldMasterId id="2147483650" r:id="rId6"/>
    <p:sldMasterId id="2147483652" r:id="rId7"/>
    <p:sldMasterId id="2147483654" r:id="rId8"/>
    <p:sldMasterId id="2147483936" r:id="rId9"/>
    <p:sldMasterId id="2147485191" r:id="rId10"/>
    <p:sldMasterId id="2147485222" r:id="rId11"/>
    <p:sldMasterId id="2147485234" r:id="rId12"/>
    <p:sldMasterId id="2147488205" r:id="rId13"/>
    <p:sldMasterId id="2147488217" r:id="rId14"/>
    <p:sldMasterId id="2147490075" r:id="rId15"/>
  </p:sldMasterIdLst>
  <p:notesMasterIdLst>
    <p:notesMasterId r:id="rId34"/>
  </p:notesMasterIdLst>
  <p:handoutMasterIdLst>
    <p:handoutMasterId r:id="rId35"/>
  </p:handoutMasterIdLst>
  <p:sldIdLst>
    <p:sldId id="262" r:id="rId16"/>
    <p:sldId id="353" r:id="rId17"/>
    <p:sldId id="359" r:id="rId18"/>
    <p:sldId id="362" r:id="rId19"/>
    <p:sldId id="363" r:id="rId20"/>
    <p:sldId id="351" r:id="rId21"/>
    <p:sldId id="360" r:id="rId22"/>
    <p:sldId id="354" r:id="rId23"/>
    <p:sldId id="355" r:id="rId24"/>
    <p:sldId id="356" r:id="rId25"/>
    <p:sldId id="357" r:id="rId26"/>
    <p:sldId id="361" r:id="rId27"/>
    <p:sldId id="358" r:id="rId28"/>
    <p:sldId id="348" r:id="rId29"/>
    <p:sldId id="345" r:id="rId30"/>
    <p:sldId id="346" r:id="rId31"/>
    <p:sldId id="347" r:id="rId32"/>
    <p:sldId id="278" r:id="rId33"/>
  </p:sldIdLst>
  <p:sldSz cx="9144000" cy="6858000" type="screen4x3"/>
  <p:notesSz cx="6858000" cy="9144000"/>
  <p:defaultTextStyle>
    <a:defPPr>
      <a:defRPr lang="en-US"/>
    </a:defPPr>
    <a:lvl1pPr algn="l" rtl="0" fontAlgn="base">
      <a:spcBef>
        <a:spcPct val="0"/>
      </a:spcBef>
      <a:spcAft>
        <a:spcPct val="0"/>
      </a:spcAft>
      <a:defRPr sz="1400" b="1" kern="1200">
        <a:solidFill>
          <a:schemeClr val="bg1"/>
        </a:solidFill>
        <a:latin typeface="Arial" pitchFamily="34" charset="0"/>
        <a:ea typeface="Geneva" charset="-128"/>
        <a:cs typeface="+mn-cs"/>
      </a:defRPr>
    </a:lvl1pPr>
    <a:lvl2pPr marL="457200" algn="l" rtl="0" fontAlgn="base">
      <a:spcBef>
        <a:spcPct val="0"/>
      </a:spcBef>
      <a:spcAft>
        <a:spcPct val="0"/>
      </a:spcAft>
      <a:defRPr sz="1400" b="1" kern="1200">
        <a:solidFill>
          <a:schemeClr val="bg1"/>
        </a:solidFill>
        <a:latin typeface="Arial" pitchFamily="34" charset="0"/>
        <a:ea typeface="Geneva" charset="-128"/>
        <a:cs typeface="+mn-cs"/>
      </a:defRPr>
    </a:lvl2pPr>
    <a:lvl3pPr marL="914400" algn="l" rtl="0" fontAlgn="base">
      <a:spcBef>
        <a:spcPct val="0"/>
      </a:spcBef>
      <a:spcAft>
        <a:spcPct val="0"/>
      </a:spcAft>
      <a:defRPr sz="1400" b="1" kern="1200">
        <a:solidFill>
          <a:schemeClr val="bg1"/>
        </a:solidFill>
        <a:latin typeface="Arial" pitchFamily="34" charset="0"/>
        <a:ea typeface="Geneva" charset="-128"/>
        <a:cs typeface="+mn-cs"/>
      </a:defRPr>
    </a:lvl3pPr>
    <a:lvl4pPr marL="1371600" algn="l" rtl="0" fontAlgn="base">
      <a:spcBef>
        <a:spcPct val="0"/>
      </a:spcBef>
      <a:spcAft>
        <a:spcPct val="0"/>
      </a:spcAft>
      <a:defRPr sz="1400" b="1" kern="1200">
        <a:solidFill>
          <a:schemeClr val="bg1"/>
        </a:solidFill>
        <a:latin typeface="Arial" pitchFamily="34" charset="0"/>
        <a:ea typeface="Geneva" charset="-128"/>
        <a:cs typeface="+mn-cs"/>
      </a:defRPr>
    </a:lvl4pPr>
    <a:lvl5pPr marL="1828800" algn="l" rtl="0" fontAlgn="base">
      <a:spcBef>
        <a:spcPct val="0"/>
      </a:spcBef>
      <a:spcAft>
        <a:spcPct val="0"/>
      </a:spcAft>
      <a:defRPr sz="1400" b="1" kern="1200">
        <a:solidFill>
          <a:schemeClr val="bg1"/>
        </a:solidFill>
        <a:latin typeface="Arial" pitchFamily="34" charset="0"/>
        <a:ea typeface="Geneva" charset="-128"/>
        <a:cs typeface="+mn-cs"/>
      </a:defRPr>
    </a:lvl5pPr>
    <a:lvl6pPr marL="2286000" algn="l" defTabSz="914400" rtl="0" eaLnBrk="1" latinLnBrk="0" hangingPunct="1">
      <a:defRPr sz="1400" b="1" kern="1200">
        <a:solidFill>
          <a:schemeClr val="bg1"/>
        </a:solidFill>
        <a:latin typeface="Arial" pitchFamily="34" charset="0"/>
        <a:ea typeface="Geneva" charset="-128"/>
        <a:cs typeface="+mn-cs"/>
      </a:defRPr>
    </a:lvl6pPr>
    <a:lvl7pPr marL="2743200" algn="l" defTabSz="914400" rtl="0" eaLnBrk="1" latinLnBrk="0" hangingPunct="1">
      <a:defRPr sz="1400" b="1" kern="1200">
        <a:solidFill>
          <a:schemeClr val="bg1"/>
        </a:solidFill>
        <a:latin typeface="Arial" pitchFamily="34" charset="0"/>
        <a:ea typeface="Geneva" charset="-128"/>
        <a:cs typeface="+mn-cs"/>
      </a:defRPr>
    </a:lvl7pPr>
    <a:lvl8pPr marL="3200400" algn="l" defTabSz="914400" rtl="0" eaLnBrk="1" latinLnBrk="0" hangingPunct="1">
      <a:defRPr sz="1400" b="1" kern="1200">
        <a:solidFill>
          <a:schemeClr val="bg1"/>
        </a:solidFill>
        <a:latin typeface="Arial" pitchFamily="34" charset="0"/>
        <a:ea typeface="Geneva" charset="-128"/>
        <a:cs typeface="+mn-cs"/>
      </a:defRPr>
    </a:lvl8pPr>
    <a:lvl9pPr marL="3657600" algn="l" defTabSz="914400" rtl="0" eaLnBrk="1" latinLnBrk="0" hangingPunct="1">
      <a:defRPr sz="1400" b="1" kern="1200">
        <a:solidFill>
          <a:schemeClr val="bg1"/>
        </a:solidFill>
        <a:latin typeface="Arial" pitchFamily="34" charset="0"/>
        <a:ea typeface="Geneva"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B3B3"/>
    <a:srgbClr val="FFCD00"/>
    <a:srgbClr val="E87722"/>
    <a:srgbClr val="F2A900"/>
    <a:srgbClr val="B52555"/>
    <a:srgbClr val="6BBBAE"/>
    <a:srgbClr val="C4D600"/>
    <a:srgbClr val="888B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2" autoAdjust="0"/>
    <p:restoredTop sz="91297" autoAdjust="0"/>
  </p:normalViewPr>
  <p:slideViewPr>
    <p:cSldViewPr snapToGrid="0">
      <p:cViewPr>
        <p:scale>
          <a:sx n="70" d="100"/>
          <a:sy n="70" d="100"/>
        </p:scale>
        <p:origin x="-1686" y="6"/>
      </p:cViewPr>
      <p:guideLst>
        <p:guide orient="horz" pos="634"/>
        <p:guide orient="horz" pos="3831"/>
        <p:guide orient="horz" pos="3802"/>
        <p:guide orient="horz" pos="576"/>
        <p:guide orient="horz" pos="778"/>
        <p:guide orient="horz" pos="3889"/>
        <p:guide pos="2880"/>
        <p:guide pos="288"/>
        <p:guide pos="547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8" d="100"/>
          <a:sy n="98" d="100"/>
        </p:scale>
        <p:origin x="-249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2457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2458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2458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lnSpc>
                <a:spcPct val="100000"/>
              </a:lnSpc>
              <a:defRPr sz="1200" b="0">
                <a:solidFill>
                  <a:schemeClr val="tx1"/>
                </a:solidFill>
                <a:ea typeface="Geneva" charset="-128"/>
                <a:cs typeface="+mn-cs"/>
              </a:defRPr>
            </a:lvl1pPr>
          </a:lstStyle>
          <a:p>
            <a:pPr>
              <a:defRPr/>
            </a:pPr>
            <a:fld id="{B958A9B6-E52C-444B-8249-64A5CB92EA3D}" type="slidenum">
              <a:rPr lang="en-US"/>
              <a:pPr>
                <a:defRPr/>
              </a:pPr>
              <a:t>‹#›</a:t>
            </a:fld>
            <a:endParaRPr lang="en-US" dirty="0"/>
          </a:p>
        </p:txBody>
      </p:sp>
    </p:spTree>
    <p:extLst>
      <p:ext uri="{BB962C8B-B14F-4D97-AF65-F5344CB8AC3E}">
        <p14:creationId xmlns:p14="http://schemas.microsoft.com/office/powerpoint/2010/main" val="2916512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144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eaLnBrk="0" hangingPunct="0">
              <a:lnSpc>
                <a:spcPct val="100000"/>
              </a:lnSpc>
              <a:defRPr sz="1200" b="0">
                <a:solidFill>
                  <a:schemeClr val="tx1"/>
                </a:solidFill>
                <a:latin typeface="Arial" charset="0"/>
                <a:ea typeface="Arial Unicode MS" charset="0"/>
                <a:cs typeface="Arial Unicode MS" charset="0"/>
              </a:defRPr>
            </a:lvl1pPr>
          </a:lstStyle>
          <a:p>
            <a:pPr>
              <a:defRPr/>
            </a:pPr>
            <a:endParaRPr lang="en-US"/>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lnSpc>
                <a:spcPct val="100000"/>
              </a:lnSpc>
              <a:defRPr sz="1200" b="0">
                <a:solidFill>
                  <a:schemeClr val="tx1"/>
                </a:solidFill>
                <a:ea typeface="Geneva" charset="-128"/>
                <a:cs typeface="+mn-cs"/>
              </a:defRPr>
            </a:lvl1pPr>
          </a:lstStyle>
          <a:p>
            <a:pPr>
              <a:defRPr/>
            </a:pPr>
            <a:fld id="{894A5147-E0F2-4CED-8E31-BD23151F6521}" type="slidenum">
              <a:rPr lang="en-US"/>
              <a:pPr>
                <a:defRPr/>
              </a:pPr>
              <a:t>‹#›</a:t>
            </a:fld>
            <a:endParaRPr lang="en-US" dirty="0"/>
          </a:p>
        </p:txBody>
      </p:sp>
    </p:spTree>
    <p:extLst>
      <p:ext uri="{BB962C8B-B14F-4D97-AF65-F5344CB8AC3E}">
        <p14:creationId xmlns:p14="http://schemas.microsoft.com/office/powerpoint/2010/main" val="37522745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Geneva" charset="0"/>
        <a:cs typeface="Arial Unicode MS" charset="0"/>
      </a:defRPr>
    </a:lvl1pPr>
    <a:lvl2pPr marL="457200" algn="l" rtl="0" eaLnBrk="0" fontAlgn="base" hangingPunct="0">
      <a:spcBef>
        <a:spcPct val="30000"/>
      </a:spcBef>
      <a:spcAft>
        <a:spcPct val="0"/>
      </a:spcAft>
      <a:defRPr sz="1200" kern="1200">
        <a:solidFill>
          <a:schemeClr val="tx1"/>
        </a:solidFill>
        <a:latin typeface="Arial" charset="0"/>
        <a:ea typeface="Arial Unicode MS" charset="0"/>
        <a:cs typeface="Arial Unicode MS" charset="0"/>
      </a:defRPr>
    </a:lvl2pPr>
    <a:lvl3pPr marL="914400" algn="l" rtl="0" eaLnBrk="0" fontAlgn="base" hangingPunct="0">
      <a:spcBef>
        <a:spcPct val="30000"/>
      </a:spcBef>
      <a:spcAft>
        <a:spcPct val="0"/>
      </a:spcAft>
      <a:defRPr sz="1200" kern="1200">
        <a:solidFill>
          <a:schemeClr val="tx1"/>
        </a:solidFill>
        <a:latin typeface="Arial" charset="0"/>
        <a:ea typeface="Arial Unicode MS" charset="0"/>
        <a:cs typeface="Arial Unicode MS" charset="0"/>
      </a:defRPr>
    </a:lvl3pPr>
    <a:lvl4pPr marL="1371600" algn="l" rtl="0" eaLnBrk="0" fontAlgn="base" hangingPunct="0">
      <a:spcBef>
        <a:spcPct val="30000"/>
      </a:spcBef>
      <a:spcAft>
        <a:spcPct val="0"/>
      </a:spcAft>
      <a:defRPr sz="1200" kern="1200">
        <a:solidFill>
          <a:schemeClr val="tx1"/>
        </a:solidFill>
        <a:latin typeface="Arial" charset="0"/>
        <a:ea typeface="Arial Unicode MS" charset="0"/>
        <a:cs typeface="Arial Unicode MS" charset="0"/>
      </a:defRPr>
    </a:lvl4pPr>
    <a:lvl5pPr marL="1828800" algn="l" rtl="0" eaLnBrk="0" fontAlgn="base" hangingPunct="0">
      <a:spcBef>
        <a:spcPct val="30000"/>
      </a:spcBef>
      <a:spcAft>
        <a:spcPct val="0"/>
      </a:spcAft>
      <a:defRPr sz="1200" kern="1200">
        <a:solidFill>
          <a:schemeClr val="tx1"/>
        </a:solidFill>
        <a:latin typeface="Arial" charset="0"/>
        <a:ea typeface="Arial Unicode MS" charset="0"/>
        <a:cs typeface="Arial Unicode MS"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Geneva" charset="-128"/>
                <a:cs typeface="Arial Unicode MS" pitchFamily="34" charset="-128"/>
              </a:defRPr>
            </a:lvl1pPr>
            <a:lvl2pPr marL="742950" indent="-285750" eaLnBrk="0" hangingPunct="0">
              <a:spcBef>
                <a:spcPct val="30000"/>
              </a:spcBef>
              <a:defRPr sz="1200">
                <a:solidFill>
                  <a:schemeClr val="tx1"/>
                </a:solidFill>
                <a:latin typeface="Arial" pitchFamily="34" charset="0"/>
                <a:ea typeface="Arial Unicode MS" pitchFamily="34" charset="-128"/>
                <a:cs typeface="Arial Unicode MS" pitchFamily="34" charset="-128"/>
              </a:defRPr>
            </a:lvl2pPr>
            <a:lvl3pPr marL="11430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3pPr>
            <a:lvl4pPr marL="16002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4pPr>
            <a:lvl5pPr marL="20574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9pPr>
          </a:lstStyle>
          <a:p>
            <a:pPr>
              <a:spcBef>
                <a:spcPct val="0"/>
              </a:spcBef>
            </a:pPr>
            <a:fld id="{9BFDAEEB-7FF1-48F2-BCC7-F2FB4DBCE6FF}" type="slidenum">
              <a:rPr lang="en-US" altLang="en-US" smtClean="0"/>
              <a:pPr>
                <a:spcBef>
                  <a:spcPct val="0"/>
                </a:spcBef>
              </a:pPr>
              <a:t>1</a:t>
            </a:fld>
            <a:endParaRPr lang="en-US" altLang="en-US" smtClean="0"/>
          </a:p>
        </p:txBody>
      </p:sp>
      <p:sp>
        <p:nvSpPr>
          <p:cNvPr id="145411" name="Rectangle 2"/>
          <p:cNvSpPr>
            <a:spLocks noGrp="1" noRot="1" noChangeAspect="1" noChangeArrowheads="1" noTextEdit="1"/>
          </p:cNvSpPr>
          <p:nvPr>
            <p:ph type="sldImg"/>
          </p:nvPr>
        </p:nvSpPr>
        <p:spPr>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Geneva" charset="-128"/>
              <a:cs typeface="Arial Unicode MS"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8</a:t>
            </a:fld>
            <a:endParaRPr lang="en-US" dirty="0"/>
          </a:p>
        </p:txBody>
      </p:sp>
    </p:spTree>
    <p:extLst>
      <p:ext uri="{BB962C8B-B14F-4D97-AF65-F5344CB8AC3E}">
        <p14:creationId xmlns:p14="http://schemas.microsoft.com/office/powerpoint/2010/main" val="188309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13</a:t>
            </a:fld>
            <a:endParaRPr lang="en-US" dirty="0"/>
          </a:p>
        </p:txBody>
      </p:sp>
    </p:spTree>
    <p:extLst>
      <p:ext uri="{BB962C8B-B14F-4D97-AF65-F5344CB8AC3E}">
        <p14:creationId xmlns:p14="http://schemas.microsoft.com/office/powerpoint/2010/main" val="2295436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itchFamily="34" charset="0"/>
              <a:ea typeface="Geneva" charset="-128"/>
              <a:cs typeface="Arial Unicode MS" pitchFamily="34" charset="-128"/>
            </a:endParaRPr>
          </a:p>
          <a:p>
            <a:endParaRPr lang="en-US" altLang="en-US" smtClean="0">
              <a:latin typeface="Arial" pitchFamily="34" charset="0"/>
              <a:ea typeface="Geneva" charset="-128"/>
              <a:cs typeface="Arial Unicode MS" pitchFamily="34" charset="-128"/>
            </a:endParaRP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ea typeface="Geneva" charset="-128"/>
                <a:cs typeface="Arial Unicode MS" pitchFamily="34" charset="-128"/>
              </a:defRPr>
            </a:lvl1pPr>
            <a:lvl2pPr marL="742950" indent="-285750" eaLnBrk="0" hangingPunct="0">
              <a:spcBef>
                <a:spcPct val="30000"/>
              </a:spcBef>
              <a:defRPr sz="1200">
                <a:solidFill>
                  <a:schemeClr val="tx1"/>
                </a:solidFill>
                <a:latin typeface="Arial" pitchFamily="34" charset="0"/>
                <a:ea typeface="Arial Unicode MS" pitchFamily="34" charset="-128"/>
                <a:cs typeface="Arial Unicode MS" pitchFamily="34" charset="-128"/>
              </a:defRPr>
            </a:lvl2pPr>
            <a:lvl3pPr marL="11430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3pPr>
            <a:lvl4pPr marL="16002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4pPr>
            <a:lvl5pPr marL="2057400" indent="-228600" eaLnBrk="0" hangingPunct="0">
              <a:spcBef>
                <a:spcPct val="30000"/>
              </a:spcBef>
              <a:defRPr sz="12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30000"/>
              </a:spcBef>
              <a:spcAft>
                <a:spcPct val="0"/>
              </a:spcAft>
              <a:defRPr sz="1200">
                <a:solidFill>
                  <a:schemeClr val="tx1"/>
                </a:solidFill>
                <a:latin typeface="Arial" pitchFamily="34" charset="0"/>
                <a:ea typeface="Arial Unicode MS" pitchFamily="34" charset="-128"/>
                <a:cs typeface="Arial Unicode MS" pitchFamily="34" charset="-128"/>
              </a:defRPr>
            </a:lvl9pPr>
          </a:lstStyle>
          <a:p>
            <a:pPr>
              <a:spcBef>
                <a:spcPct val="0"/>
              </a:spcBef>
            </a:pPr>
            <a:fld id="{62F39D80-0B46-436D-9322-8FF3C1EAF093}" type="slidenum">
              <a:rPr lang="en-US" altLang="en-US" smtClean="0"/>
              <a:pPr>
                <a:spcBef>
                  <a:spcPct val="0"/>
                </a:spcBef>
              </a:pPr>
              <a:t>18</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hemeOverride" Target="../theme/themeOverride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0.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0.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8.xml"/><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ct val="95000"/>
              </a:lnSpc>
              <a:buClr>
                <a:schemeClr val="accent1"/>
              </a:buClr>
              <a:defRPr/>
            </a:pPr>
            <a:endParaRPr lang="en-US" altLang="en-US" sz="1000" b="0" dirty="0" smtClean="0">
              <a:solidFill>
                <a:schemeClr val="tx1"/>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85437947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02351C6-87A1-4FFB-8016-B3DEDBDD8B58}" type="slidenum">
              <a:rPr lang="en-US"/>
              <a:pPr>
                <a:defRPr/>
              </a:pPr>
              <a:t>‹#›</a:t>
            </a:fld>
            <a:endParaRPr lang="en-US" dirty="0"/>
          </a:p>
        </p:txBody>
      </p:sp>
    </p:spTree>
    <p:extLst>
      <p:ext uri="{BB962C8B-B14F-4D97-AF65-F5344CB8AC3E}">
        <p14:creationId xmlns:p14="http://schemas.microsoft.com/office/powerpoint/2010/main" val="30203919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ct val="95000"/>
              </a:lnSpc>
              <a:buClr>
                <a:srgbClr val="D45D00"/>
              </a:buClr>
              <a:defRPr/>
            </a:pPr>
            <a:endParaRPr lang="en-US" altLang="en-US" sz="1000" b="0" dirty="0" smtClean="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92578140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557DEDA-FBD3-4A83-B058-10B7980B0FA9}" type="slidenum">
              <a:rPr lang="en-US"/>
              <a:pPr>
                <a:defRPr/>
              </a:pPr>
              <a:t>‹#›</a:t>
            </a:fld>
            <a:endParaRPr lang="en-US" dirty="0"/>
          </a:p>
        </p:txBody>
      </p:sp>
    </p:spTree>
    <p:extLst>
      <p:ext uri="{BB962C8B-B14F-4D97-AF65-F5344CB8AC3E}">
        <p14:creationId xmlns:p14="http://schemas.microsoft.com/office/powerpoint/2010/main" val="18909596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A9BF070A-E248-46BD-81DC-10EF52F936C4}" type="slidenum">
              <a:rPr lang="en-US"/>
              <a:pPr>
                <a:defRPr/>
              </a:pPr>
              <a:t>‹#›</a:t>
            </a:fld>
            <a:endParaRPr lang="en-US" dirty="0"/>
          </a:p>
        </p:txBody>
      </p:sp>
    </p:spTree>
    <p:extLst>
      <p:ext uri="{BB962C8B-B14F-4D97-AF65-F5344CB8AC3E}">
        <p14:creationId xmlns:p14="http://schemas.microsoft.com/office/powerpoint/2010/main" val="304789934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14A6CE0-811D-45F3-80FB-B9CC930792C5}" type="slidenum">
              <a:rPr lang="en-US"/>
              <a:pPr>
                <a:defRPr/>
              </a:pPr>
              <a:t>‹#›</a:t>
            </a:fld>
            <a:endParaRPr lang="en-US" dirty="0"/>
          </a:p>
        </p:txBody>
      </p:sp>
    </p:spTree>
    <p:extLst>
      <p:ext uri="{BB962C8B-B14F-4D97-AF65-F5344CB8AC3E}">
        <p14:creationId xmlns:p14="http://schemas.microsoft.com/office/powerpoint/2010/main" val="3003799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D3E3DF96-4156-4EC0-97E2-6F5A616E4234}" type="slidenum">
              <a:rPr lang="en-US"/>
              <a:pPr>
                <a:defRPr/>
              </a:pPr>
              <a:t>‹#›</a:t>
            </a:fld>
            <a:endParaRPr lang="en-US" dirty="0"/>
          </a:p>
        </p:txBody>
      </p:sp>
    </p:spTree>
    <p:extLst>
      <p:ext uri="{BB962C8B-B14F-4D97-AF65-F5344CB8AC3E}">
        <p14:creationId xmlns:p14="http://schemas.microsoft.com/office/powerpoint/2010/main" val="228475162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407DF5EC-EDA7-41F9-891C-A994D59B3CF5}" type="slidenum">
              <a:rPr lang="en-US"/>
              <a:pPr>
                <a:defRPr/>
              </a:pPr>
              <a:t>‹#›</a:t>
            </a:fld>
            <a:endParaRPr lang="en-US" dirty="0"/>
          </a:p>
        </p:txBody>
      </p:sp>
    </p:spTree>
    <p:extLst>
      <p:ext uri="{BB962C8B-B14F-4D97-AF65-F5344CB8AC3E}">
        <p14:creationId xmlns:p14="http://schemas.microsoft.com/office/powerpoint/2010/main" val="23162092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9EC0A690-718C-4CA3-B08A-F0952EF4D30E}" type="slidenum">
              <a:rPr lang="en-US"/>
              <a:pPr>
                <a:defRPr/>
              </a:pPr>
              <a:t>‹#›</a:t>
            </a:fld>
            <a:endParaRPr lang="en-US" dirty="0"/>
          </a:p>
        </p:txBody>
      </p:sp>
    </p:spTree>
    <p:extLst>
      <p:ext uri="{BB962C8B-B14F-4D97-AF65-F5344CB8AC3E}">
        <p14:creationId xmlns:p14="http://schemas.microsoft.com/office/powerpoint/2010/main" val="9825904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B895137-2934-4EE7-A106-C69A5AE87A45}" type="slidenum">
              <a:rPr lang="en-US"/>
              <a:pPr>
                <a:defRPr/>
              </a:pPr>
              <a:t>‹#›</a:t>
            </a:fld>
            <a:endParaRPr lang="en-US" dirty="0"/>
          </a:p>
        </p:txBody>
      </p:sp>
    </p:spTree>
    <p:extLst>
      <p:ext uri="{BB962C8B-B14F-4D97-AF65-F5344CB8AC3E}">
        <p14:creationId xmlns:p14="http://schemas.microsoft.com/office/powerpoint/2010/main" val="23482832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4264CC0-0A53-40A7-B40B-FDCB1007D5EC}" type="slidenum">
              <a:rPr lang="en-US"/>
              <a:pPr>
                <a:defRPr/>
              </a:pPr>
              <a:t>‹#›</a:t>
            </a:fld>
            <a:endParaRPr lang="en-US" dirty="0"/>
          </a:p>
        </p:txBody>
      </p:sp>
    </p:spTree>
    <p:extLst>
      <p:ext uri="{BB962C8B-B14F-4D97-AF65-F5344CB8AC3E}">
        <p14:creationId xmlns:p14="http://schemas.microsoft.com/office/powerpoint/2010/main" val="8416501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567C15E-880F-4BC3-9A12-70EC309E91F9}" type="slidenum">
              <a:rPr lang="en-US"/>
              <a:pPr>
                <a:defRPr/>
              </a:pPr>
              <a:t>‹#›</a:t>
            </a:fld>
            <a:endParaRPr lang="en-US" dirty="0"/>
          </a:p>
        </p:txBody>
      </p:sp>
    </p:spTree>
    <p:extLst>
      <p:ext uri="{BB962C8B-B14F-4D97-AF65-F5344CB8AC3E}">
        <p14:creationId xmlns:p14="http://schemas.microsoft.com/office/powerpoint/2010/main" val="3756228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CF180EA4-291F-4E8E-8C35-3E1FBD736A81}" type="slidenum">
              <a:rPr lang="en-US"/>
              <a:pPr>
                <a:defRPr/>
              </a:pPr>
              <a:t>‹#›</a:t>
            </a:fld>
            <a:endParaRPr lang="en-US" dirty="0"/>
          </a:p>
        </p:txBody>
      </p:sp>
    </p:spTree>
    <p:extLst>
      <p:ext uri="{BB962C8B-B14F-4D97-AF65-F5344CB8AC3E}">
        <p14:creationId xmlns:p14="http://schemas.microsoft.com/office/powerpoint/2010/main" val="195787710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38C651A-E10D-4F52-A24A-623D421985EA}" type="slidenum">
              <a:rPr lang="en-US"/>
              <a:pPr>
                <a:defRPr/>
              </a:pPr>
              <a:t>‹#›</a:t>
            </a:fld>
            <a:endParaRPr lang="en-US" dirty="0"/>
          </a:p>
        </p:txBody>
      </p:sp>
    </p:spTree>
    <p:extLst>
      <p:ext uri="{BB962C8B-B14F-4D97-AF65-F5344CB8AC3E}">
        <p14:creationId xmlns:p14="http://schemas.microsoft.com/office/powerpoint/2010/main" val="176386640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chnology Services">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vl2pPr marL="227013" indent="0">
              <a:buNone/>
              <a:defRPr/>
            </a:lvl2pPr>
          </a:lstStyle>
          <a:p>
            <a:pPr lvl="0"/>
            <a:r>
              <a:rPr lang="en-US" smtClean="0"/>
              <a:t>Click to edit Master text styles</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65686738"/>
      </p:ext>
    </p:extLst>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A">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0169339"/>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I/CD">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899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1758907"/>
      </p:ext>
    </p:extLst>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DM">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1163" y="0"/>
            <a:ext cx="9555163" cy="706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406652" y="0"/>
            <a:ext cx="8337772" cy="7067550"/>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18488343"/>
      </p:ext>
    </p:extLst>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VM Co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7088" y="-312"/>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47965829"/>
      </p:ext>
    </p:extLst>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EAD">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50"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7088" y="-312"/>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75495830"/>
      </p:ext>
    </p:extLst>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Co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7088" y="-312"/>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64034015"/>
      </p:ext>
    </p:extLst>
  </p:cSld>
  <p:clrMapOvr>
    <a:masterClrMapping/>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l="22060" r="294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79311510"/>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4" name="Picture 6"/>
          <p:cNvPicPr>
            <a:picLocks noChangeAspect="1"/>
          </p:cNvPicPr>
          <p:nvPr userDrawn="1"/>
        </p:nvPicPr>
        <p:blipFill>
          <a:blip r:embed="rId2">
            <a:extLst>
              <a:ext uri="{28A0092B-C50C-407E-A947-70E740481C1C}">
                <a14:useLocalDpi xmlns:a14="http://schemas.microsoft.com/office/drawing/2010/main" val="0"/>
              </a:ext>
            </a:extLst>
          </a:blip>
          <a:srcRect l="19855" r="515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eaLnBrk="0" hangingPunct="0">
              <a:defRPr/>
            </a:pPr>
            <a:endParaRPr lang="en-US" sz="2000" b="0" dirty="0">
              <a:gradFill>
                <a:gsLst>
                  <a:gs pos="0">
                    <a:srgbClr val="FFFFFF"/>
                  </a:gs>
                  <a:gs pos="100000">
                    <a:srgbClr val="FFFFFF"/>
                  </a:gs>
                </a:gsLst>
                <a:lin ang="5400000" scaled="0"/>
              </a:gradFill>
            </a:endParaRPr>
          </a:p>
        </p:txBody>
      </p:sp>
      <p:pic>
        <p:nvPicPr>
          <p:cNvPr id="6"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3699714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lang="en-US" smtClean="0"/>
              <a:pPr algn="r"/>
              <a:t>‹#›</a:t>
            </a:fld>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52458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Agenda or Contents">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38200" y="2971800"/>
            <a:ext cx="4364412" cy="1794661"/>
          </a:xfrm>
          <a:prstGeom prst="rect">
            <a:avLst/>
          </a:prstGeom>
          <a:noFill/>
        </p:spPr>
        <p:txBody>
          <a:bodyPr tIns="107577" bIns="107577">
            <a:noAutofit/>
          </a:bodyPr>
          <a:lstStyle>
            <a:lvl1pPr marL="457200" indent="-457200">
              <a:spcBef>
                <a:spcPts val="0"/>
              </a:spcBef>
              <a:buFont typeface="Wingdings" panose="05000000000000000000" pitchFamily="2" charset="2"/>
              <a:buChar char="§"/>
              <a:defRPr sz="2400" spc="0" baseline="0">
                <a:solidFill>
                  <a:schemeClr val="accent3"/>
                </a:solidFill>
                <a:latin typeface="+mj-lt"/>
              </a:defRPr>
            </a:lvl1pPr>
          </a:lstStyle>
          <a:p>
            <a:pPr lvl="0"/>
            <a:r>
              <a:rPr lang="en-US" smtClean="0"/>
              <a:t>Click to edit Master text styles</a:t>
            </a:r>
          </a:p>
          <a:p>
            <a:pPr lvl="1"/>
            <a:r>
              <a:rPr lang="en-US" smtClean="0"/>
              <a:t>Second level</a:t>
            </a:r>
          </a:p>
        </p:txBody>
      </p:sp>
      <p:sp>
        <p:nvSpPr>
          <p:cNvPr id="9" name="Title 1"/>
          <p:cNvSpPr>
            <a:spLocks noGrp="1"/>
          </p:cNvSpPr>
          <p:nvPr>
            <p:ph type="title"/>
          </p:nvPr>
        </p:nvSpPr>
        <p:spPr>
          <a:xfrm>
            <a:off x="893388" y="1187621"/>
            <a:ext cx="4364412" cy="1631779"/>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E60BC896-4762-4577-A25A-8FD45C8367BE}" type="slidenum">
              <a:rPr/>
              <a:pPr>
                <a:defRPr/>
              </a:pPr>
              <a:t>‹#›</a:t>
            </a:fld>
            <a:endParaRPr dirty="0"/>
          </a:p>
        </p:txBody>
      </p:sp>
    </p:spTree>
    <p:extLst>
      <p:ext uri="{BB962C8B-B14F-4D97-AF65-F5344CB8AC3E}">
        <p14:creationId xmlns:p14="http://schemas.microsoft.com/office/powerpoint/2010/main" val="1862625064"/>
      </p:ext>
    </p:extLst>
  </p:cSld>
  <p:clrMapOvr>
    <a:masterClrMapping/>
  </p:clrMapOvr>
  <p:transition spd="slow"/>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eferred text layout">
    <p:spTree>
      <p:nvGrpSpPr>
        <p:cNvPr id="1" name=""/>
        <p:cNvGrpSpPr/>
        <p:nvPr/>
      </p:nvGrpSpPr>
      <p:grpSpPr>
        <a:xfrm>
          <a:off x="0" y="0"/>
          <a:ext cx="0" cy="0"/>
          <a:chOff x="0" y="0"/>
          <a:chExt cx="0" cy="0"/>
        </a:xfrm>
      </p:grpSpPr>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4" name="Text Placeholder 3"/>
          <p:cNvSpPr>
            <a:spLocks noGrp="1"/>
          </p:cNvSpPr>
          <p:nvPr>
            <p:ph type="body" sz="quarter" idx="10"/>
          </p:nvPr>
        </p:nvSpPr>
        <p:spPr>
          <a:xfrm>
            <a:off x="762000" y="1354138"/>
            <a:ext cx="77216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8" name="Slide Number Placeholder 2"/>
          <p:cNvSpPr>
            <a:spLocks noGrp="1"/>
          </p:cNvSpPr>
          <p:nvPr>
            <p:ph type="sldNum" sz="quarter" idx="11"/>
          </p:nvPr>
        </p:nvSpPr>
        <p:spPr/>
        <p:txBody>
          <a:bodyPr/>
          <a:lstStyle>
            <a:lvl1pPr eaLnBrk="1" hangingPunct="1">
              <a:defRPr>
                <a:ea typeface="Geneva" charset="-128"/>
              </a:defRPr>
            </a:lvl1pPr>
          </a:lstStyle>
          <a:p>
            <a:pPr>
              <a:defRPr/>
            </a:pPr>
            <a:fld id="{44813249-E7E6-4010-AE6F-471E8BC21476}" type="slidenum">
              <a:rPr/>
              <a:pPr>
                <a:defRPr/>
              </a:pPr>
              <a:t>‹#›</a:t>
            </a:fld>
            <a:endParaRPr dirty="0"/>
          </a:p>
        </p:txBody>
      </p:sp>
    </p:spTree>
    <p:extLst>
      <p:ext uri="{BB962C8B-B14F-4D97-AF65-F5344CB8AC3E}">
        <p14:creationId xmlns:p14="http://schemas.microsoft.com/office/powerpoint/2010/main" val="257116482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4" name="Text Placeholder 3"/>
          <p:cNvSpPr>
            <a:spLocks noGrp="1"/>
          </p:cNvSpPr>
          <p:nvPr>
            <p:ph type="body" sz="quarter" idx="10"/>
          </p:nvPr>
        </p:nvSpPr>
        <p:spPr>
          <a:xfrm>
            <a:off x="762000" y="1354138"/>
            <a:ext cx="35814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4800600" y="1354138"/>
            <a:ext cx="37338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2"/>
          <p:cNvSpPr>
            <a:spLocks noGrp="1"/>
          </p:cNvSpPr>
          <p:nvPr>
            <p:ph type="sldNum" sz="quarter" idx="13"/>
          </p:nvPr>
        </p:nvSpPr>
        <p:spPr/>
        <p:txBody>
          <a:bodyPr/>
          <a:lstStyle>
            <a:lvl1pPr eaLnBrk="1" hangingPunct="1">
              <a:defRPr>
                <a:ea typeface="Geneva" charset="-128"/>
              </a:defRPr>
            </a:lvl1pPr>
          </a:lstStyle>
          <a:p>
            <a:pPr>
              <a:defRPr/>
            </a:pPr>
            <a:fld id="{64AD6549-3CD6-42A9-82F9-E6808E810524}" type="slidenum">
              <a:rPr/>
              <a:pPr>
                <a:defRPr/>
              </a:pPr>
              <a:t>‹#›</a:t>
            </a:fld>
            <a:endParaRPr dirty="0"/>
          </a:p>
        </p:txBody>
      </p:sp>
    </p:spTree>
    <p:extLst>
      <p:ext uri="{BB962C8B-B14F-4D97-AF65-F5344CB8AC3E}">
        <p14:creationId xmlns:p14="http://schemas.microsoft.com/office/powerpoint/2010/main" val="87541866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cxnSp>
        <p:nvCxnSpPr>
          <p:cNvPr id="4" name="Straight Connector 3"/>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685800" y="1354138"/>
            <a:ext cx="77978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2"/>
          <p:cNvSpPr>
            <a:spLocks noGrp="1"/>
          </p:cNvSpPr>
          <p:nvPr>
            <p:ph type="sldNum" sz="quarter" idx="12"/>
          </p:nvPr>
        </p:nvSpPr>
        <p:spPr/>
        <p:txBody>
          <a:bodyPr/>
          <a:lstStyle>
            <a:lvl1pPr eaLnBrk="1" hangingPunct="1">
              <a:defRPr>
                <a:ea typeface="Geneva" charset="-128"/>
              </a:defRPr>
            </a:lvl1pPr>
          </a:lstStyle>
          <a:p>
            <a:pPr>
              <a:defRPr/>
            </a:pPr>
            <a:fld id="{2BB7C5F9-2621-46E0-826A-51E14A5093F0}" type="slidenum">
              <a:rPr/>
              <a:pPr>
                <a:defRPr/>
              </a:pPr>
              <a:t>‹#›</a:t>
            </a:fld>
            <a:endParaRPr dirty="0"/>
          </a:p>
        </p:txBody>
      </p:sp>
    </p:spTree>
    <p:extLst>
      <p:ext uri="{BB962C8B-B14F-4D97-AF65-F5344CB8AC3E}">
        <p14:creationId xmlns:p14="http://schemas.microsoft.com/office/powerpoint/2010/main" val="31623332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4" name="Straight Connector 3"/>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Slide Number Placeholder 5"/>
          <p:cNvSpPr txBox="1">
            <a:spLocks/>
          </p:cNvSpPr>
          <p:nvPr userDrawn="1"/>
        </p:nvSpPr>
        <p:spPr>
          <a:xfrm>
            <a:off x="4621213" y="6580188"/>
            <a:ext cx="4140200" cy="211137"/>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6" name="Slide Number Placeholder 5"/>
          <p:cNvSpPr txBox="1">
            <a:spLocks/>
          </p:cNvSpPr>
          <p:nvPr userDrawn="1"/>
        </p:nvSpPr>
        <p:spPr>
          <a:xfrm>
            <a:off x="8664575" y="6524625"/>
            <a:ext cx="193675" cy="211138"/>
          </a:xfrm>
          <a:prstGeom prst="rect">
            <a:avLst/>
          </a:prstGeom>
        </p:spPr>
        <p:txBody>
          <a:bodyPr wrap="none" lIns="0" tIns="0" rIns="0" bIns="0" anchor="ctr"/>
          <a:lstStyle>
            <a:defPPr>
              <a:defRPr lang="en-US"/>
            </a:defPPr>
            <a:lvl1pPr marL="0" algn="l" defTabSz="914400" rtl="0" eaLnBrk="1" latinLnBrk="0" hangingPunct="1">
              <a:defRPr lang="en-US" sz="800" b="0" kern="1200" smtClean="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6A5056FD-A6F5-46E8-926D-A63B0DE8A461}" type="slidenum">
              <a:rPr>
                <a:solidFill>
                  <a:srgbClr val="55565A"/>
                </a:solidFill>
              </a:rPr>
              <a:pPr algn="r">
                <a:defRPr/>
              </a:pPr>
              <a:t>‹#›</a:t>
            </a:fld>
            <a:endParaRPr dirty="0">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3557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4" name="Slide Number Placeholder 5"/>
          <p:cNvSpPr txBox="1">
            <a:spLocks/>
          </p:cNvSpPr>
          <p:nvPr userDrawn="1"/>
        </p:nvSpPr>
        <p:spPr>
          <a:xfrm>
            <a:off x="4243388" y="6554788"/>
            <a:ext cx="4900612" cy="303212"/>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lvl1pPr algn="r" eaLnBrk="1" hangingPunct="1">
              <a:defRPr>
                <a:ea typeface="Geneva" charset="-128"/>
              </a:defRPr>
            </a:lvl1pPr>
          </a:lstStyle>
          <a:p>
            <a:pPr>
              <a:defRPr/>
            </a:pPr>
            <a:fld id="{A0D8DD80-DAF8-4150-9481-47F73FA8C3CC}" type="slidenum">
              <a:rPr/>
              <a:pPr>
                <a:defRPr/>
              </a:pPr>
              <a:t>‹#›</a:t>
            </a:fld>
            <a:endParaRPr/>
          </a:p>
        </p:txBody>
      </p:sp>
    </p:spTree>
    <p:extLst>
      <p:ext uri="{BB962C8B-B14F-4D97-AF65-F5344CB8AC3E}">
        <p14:creationId xmlns:p14="http://schemas.microsoft.com/office/powerpoint/2010/main" val="26997247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4243388" y="6554788"/>
            <a:ext cx="4900612" cy="303212"/>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3" name="Slide Number Placeholder 3"/>
          <p:cNvSpPr>
            <a:spLocks noGrp="1"/>
          </p:cNvSpPr>
          <p:nvPr>
            <p:ph type="sldNum" sz="quarter" idx="10"/>
          </p:nvPr>
        </p:nvSpPr>
        <p:spPr/>
        <p:txBody>
          <a:bodyPr/>
          <a:lstStyle>
            <a:lvl1pPr algn="r" eaLnBrk="1" hangingPunct="1">
              <a:defRPr>
                <a:ea typeface="Geneva" charset="-128"/>
              </a:defRPr>
            </a:lvl1pPr>
          </a:lstStyle>
          <a:p>
            <a:pPr>
              <a:defRPr/>
            </a:pPr>
            <a:fld id="{3467060B-7C48-449C-BBDE-55F59015740A}" type="slidenum">
              <a:rPr/>
              <a:pPr>
                <a:defRPr/>
              </a:pPr>
              <a:t>‹#›</a:t>
            </a:fld>
            <a:endParaRPr/>
          </a:p>
        </p:txBody>
      </p:sp>
    </p:spTree>
    <p:extLst>
      <p:ext uri="{BB962C8B-B14F-4D97-AF65-F5344CB8AC3E}">
        <p14:creationId xmlns:p14="http://schemas.microsoft.com/office/powerpoint/2010/main" val="23531589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cxnSp>
        <p:nvCxnSpPr>
          <p:cNvPr id="4" name="Straight Connector 3"/>
          <p:cNvCxnSpPr/>
          <p:nvPr userDrawn="1"/>
        </p:nvCxnSpPr>
        <p:spPr>
          <a:xfrm>
            <a:off x="457200" y="8382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0"/>
          </p:nvPr>
        </p:nvSpPr>
        <p:spPr/>
        <p:txBody>
          <a:bodyPr/>
          <a:lstStyle>
            <a:lvl1pPr algn="r" eaLnBrk="1" hangingPunct="1">
              <a:defRPr>
                <a:ea typeface="Geneva" charset="-128"/>
              </a:defRPr>
            </a:lvl1pPr>
          </a:lstStyle>
          <a:p>
            <a:pPr>
              <a:defRPr/>
            </a:pPr>
            <a:fld id="{6A2D1947-98C9-4B9F-9370-36574F53AE1C}" type="slidenum">
              <a:rPr/>
              <a:pPr>
                <a:defRPr/>
              </a:pPr>
              <a:t>‹#›</a:t>
            </a:fld>
            <a:endParaRPr dirty="0"/>
          </a:p>
        </p:txBody>
      </p:sp>
    </p:spTree>
    <p:extLst>
      <p:ext uri="{BB962C8B-B14F-4D97-AF65-F5344CB8AC3E}">
        <p14:creationId xmlns:p14="http://schemas.microsoft.com/office/powerpoint/2010/main" val="3877208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354138"/>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3"/>
          </p:nvPr>
        </p:nvSpPr>
        <p:spPr>
          <a:xfrm>
            <a:off x="4800600" y="1354138"/>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14"/>
          </p:nvPr>
        </p:nvSpPr>
        <p:spPr/>
        <p:txBody>
          <a:bodyPr/>
          <a:lstStyle>
            <a:lvl1pPr algn="r" eaLnBrk="1" hangingPunct="1">
              <a:defRPr>
                <a:ea typeface="Geneva" charset="-128"/>
              </a:defRPr>
            </a:lvl1pPr>
          </a:lstStyle>
          <a:p>
            <a:pPr>
              <a:defRPr/>
            </a:pPr>
            <a:fld id="{A779DBAF-B3E6-41A9-8F85-9C15B9E5B253}" type="slidenum">
              <a:rPr/>
              <a:pPr>
                <a:defRPr/>
              </a:pPr>
              <a:t>‹#›</a:t>
            </a:fld>
            <a:endParaRPr dirty="0"/>
          </a:p>
        </p:txBody>
      </p:sp>
    </p:spTree>
    <p:extLst>
      <p:ext uri="{BB962C8B-B14F-4D97-AF65-F5344CB8AC3E}">
        <p14:creationId xmlns:p14="http://schemas.microsoft.com/office/powerpoint/2010/main" val="28949023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64412"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64412" cy="2689656"/>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62B5254E-C4EB-46DD-B1EC-B5AAC4F0E56D}" type="slidenum">
              <a:rPr/>
              <a:pPr>
                <a:defRPr/>
              </a:pPr>
              <a:t>‹#›</a:t>
            </a:fld>
            <a:endParaRPr dirty="0"/>
          </a:p>
        </p:txBody>
      </p:sp>
    </p:spTree>
    <p:extLst>
      <p:ext uri="{BB962C8B-B14F-4D97-AF65-F5344CB8AC3E}">
        <p14:creationId xmlns:p14="http://schemas.microsoft.com/office/powerpoint/2010/main" val="8093421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64412"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lang="en-US" smtClean="0"/>
              <a:pPr algn="r"/>
              <a:t>‹#›</a:t>
            </a:fld>
            <a:endParaRPr lang="en-US" dirty="0"/>
          </a:p>
        </p:txBody>
      </p:sp>
    </p:spTree>
    <p:extLst>
      <p:ext uri="{BB962C8B-B14F-4D97-AF65-F5344CB8AC3E}">
        <p14:creationId xmlns:p14="http://schemas.microsoft.com/office/powerpoint/2010/main" val="753619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53300"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53300"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33632DEB-67FC-4876-B52C-F5F6A875745A}" type="slidenum">
              <a:rPr/>
              <a:pPr>
                <a:defRPr/>
              </a:pPr>
              <a:t>‹#›</a:t>
            </a:fld>
            <a:endParaRPr dirty="0"/>
          </a:p>
        </p:txBody>
      </p:sp>
    </p:spTree>
    <p:extLst>
      <p:ext uri="{BB962C8B-B14F-4D97-AF65-F5344CB8AC3E}">
        <p14:creationId xmlns:p14="http://schemas.microsoft.com/office/powerpoint/2010/main" val="958728244"/>
      </p:ext>
    </p:extLst>
  </p:cSld>
  <p:clrMapOvr>
    <a:masterClrMapping/>
  </p:clrMapOvr>
  <p:transition spd="slow"/>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53300"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53300"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CEEDF6BD-9A0A-4908-8C68-464973DDF6FD}" type="slidenum">
              <a:rPr/>
              <a:pPr>
                <a:defRPr/>
              </a:pPr>
              <a:t>‹#›</a:t>
            </a:fld>
            <a:endParaRPr dirty="0"/>
          </a:p>
        </p:txBody>
      </p:sp>
    </p:spTree>
    <p:extLst>
      <p:ext uri="{BB962C8B-B14F-4D97-AF65-F5344CB8AC3E}">
        <p14:creationId xmlns:p14="http://schemas.microsoft.com/office/powerpoint/2010/main" val="849050499"/>
      </p:ext>
    </p:extLst>
  </p:cSld>
  <p:clrMapOvr>
    <a:masterClrMapping/>
  </p:clrMapOvr>
  <p:transition spd="slow"/>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31755"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31755"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910B6948-86D6-449B-961E-F6A2276A396E}" type="slidenum">
              <a:rPr/>
              <a:pPr>
                <a:defRPr/>
              </a:pPr>
              <a:t>‹#›</a:t>
            </a:fld>
            <a:endParaRPr dirty="0"/>
          </a:p>
        </p:txBody>
      </p:sp>
    </p:spTree>
    <p:extLst>
      <p:ext uri="{BB962C8B-B14F-4D97-AF65-F5344CB8AC3E}">
        <p14:creationId xmlns:p14="http://schemas.microsoft.com/office/powerpoint/2010/main" val="3107374100"/>
      </p:ext>
    </p:extLst>
  </p:cSld>
  <p:clrMapOvr>
    <a:masterClrMapping/>
  </p:clrMapOvr>
  <p:transition spd="slow"/>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spTree>
      <p:nvGrpSpPr>
        <p:cNvPr id="1" name=""/>
        <p:cNvGrpSpPr/>
        <p:nvPr/>
      </p:nvGrpSpPr>
      <p:grpSpPr>
        <a:xfrm>
          <a:off x="0" y="0"/>
          <a:ext cx="0" cy="0"/>
          <a:chOff x="0" y="0"/>
          <a:chExt cx="0" cy="0"/>
        </a:xfrm>
      </p:grpSpPr>
      <p:sp>
        <p:nvSpPr>
          <p:cNvPr id="5" name="Rectangle 4"/>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3"/>
          <p:cNvSpPr>
            <a:spLocks noGrp="1"/>
          </p:cNvSpPr>
          <p:nvPr>
            <p:ph type="pic" sz="quarter" idx="10"/>
          </p:nvPr>
        </p:nvSpPr>
        <p:spPr>
          <a:xfrm>
            <a:off x="4572778" y="0"/>
            <a:ext cx="4571222" cy="6858000"/>
          </a:xfrm>
          <a:blipFill dpi="0" rotWithShape="1">
            <a:blip r:embed="rId3">
              <a:extLst>
                <a:ext uri="{28A0092B-C50C-407E-A947-70E740481C1C}">
                  <a14:useLocalDpi xmlns:a14="http://schemas.microsoft.com/office/drawing/2010/main" val="0"/>
                </a:ext>
              </a:extLst>
            </a:blip>
            <a:srcRect/>
            <a:stretch>
              <a:fillRect l="-14922" r="-13018"/>
            </a:stretch>
          </a:blipFill>
        </p:spPr>
        <p:txBody>
          <a:bodyPr lIns="179296" tIns="143436" rIns="179296" bIns="143436" rtlCol="0">
            <a:noAutofit/>
          </a:bodyPr>
          <a:lstStyle>
            <a:lvl1pPr marL="0" indent="0" algn="l">
              <a:lnSpc>
                <a:spcPct val="150000"/>
              </a:lnSpc>
              <a:spcBef>
                <a:spcPts val="0"/>
              </a:spcBef>
              <a:buNone/>
              <a:defRPr sz="2000" baseline="0">
                <a:solidFill>
                  <a:srgbClr val="FFFFFF"/>
                </a:solidFill>
              </a:defRPr>
            </a:lvl1pPr>
          </a:lstStyle>
          <a:p>
            <a:pPr lvl="0"/>
            <a:r>
              <a:rPr lang="en-US" noProof="0" dirty="0" smtClean="0"/>
              <a:t>Click icon to add picture</a:t>
            </a:r>
            <a:endParaRPr lang="en-US" noProof="0" dirty="0"/>
          </a:p>
        </p:txBody>
      </p:sp>
      <p:sp>
        <p:nvSpPr>
          <p:cNvPr id="6" name="Text Placeholder 4"/>
          <p:cNvSpPr>
            <a:spLocks noGrp="1"/>
          </p:cNvSpPr>
          <p:nvPr>
            <p:ph type="body" sz="quarter" idx="12"/>
          </p:nvPr>
        </p:nvSpPr>
        <p:spPr>
          <a:xfrm>
            <a:off x="849844" y="3877271"/>
            <a:ext cx="3145212" cy="1794661"/>
          </a:xfr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7" name="Title 1"/>
          <p:cNvSpPr>
            <a:spLocks noGrp="1"/>
          </p:cNvSpPr>
          <p:nvPr>
            <p:ph type="title"/>
          </p:nvPr>
        </p:nvSpPr>
        <p:spPr>
          <a:xfrm>
            <a:off x="849844" y="1187621"/>
            <a:ext cx="3145212" cy="2689656"/>
          </a:xfrm>
          <a:noFill/>
        </p:spPr>
        <p:txBody>
          <a:bodyPr tIns="89648" bIns="89648"/>
          <a:lstStyle>
            <a:lvl1pPr>
              <a:lnSpc>
                <a:spcPct val="90000"/>
              </a:lnSpc>
              <a:defRPr sz="4800" spc="-74" baseline="0">
                <a:solidFill>
                  <a:schemeClr val="accent1"/>
                </a:solidFill>
              </a:defRPr>
            </a:lvl1pPr>
          </a:lstStyle>
          <a:p>
            <a:r>
              <a:rPr lang="en-US" smtClean="0"/>
              <a:t>Click to edit Master title style</a:t>
            </a:r>
            <a:endParaRPr lang="en-US" dirty="0"/>
          </a:p>
        </p:txBody>
      </p:sp>
      <p:sp>
        <p:nvSpPr>
          <p:cNvPr id="9"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BBA2C4CE-DDCF-4443-9B40-8054A7C290CB}" type="slidenum">
              <a:rPr/>
              <a:pPr>
                <a:defRPr/>
              </a:pPr>
              <a:t>‹#›</a:t>
            </a:fld>
            <a:endParaRPr dirty="0"/>
          </a:p>
        </p:txBody>
      </p:sp>
    </p:spTree>
    <p:extLst>
      <p:ext uri="{BB962C8B-B14F-4D97-AF65-F5344CB8AC3E}">
        <p14:creationId xmlns:p14="http://schemas.microsoft.com/office/powerpoint/2010/main" val="163180439"/>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42459" y="2931081"/>
            <a:ext cx="8015792" cy="1088988"/>
          </a:xfrm>
          <a:noFill/>
        </p:spPr>
        <p:txBody>
          <a:bodyPr tIns="89648" bIns="89648" anchor="t">
            <a:spAutoFit/>
          </a:bodyPr>
          <a:lstStyle>
            <a:lvl1pPr>
              <a:defRPr sz="5800" spc="-74" baseline="0">
                <a:gradFill>
                  <a:gsLst>
                    <a:gs pos="92035">
                      <a:schemeClr val="tx2"/>
                    </a:gs>
                    <a:gs pos="44000">
                      <a:schemeClr val="tx2"/>
                    </a:gs>
                  </a:gsLst>
                  <a:lin ang="5400000" scaled="0"/>
                </a:gradFill>
              </a:defRPr>
            </a:lvl1p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eaLnBrk="1" hangingPunct="1">
              <a:defRPr>
                <a:ea typeface="Geneva" charset="-128"/>
              </a:defRPr>
            </a:lvl1pPr>
          </a:lstStyle>
          <a:p>
            <a:pPr>
              <a:defRPr/>
            </a:pPr>
            <a:fld id="{2F4FD4C3-1F04-4E3F-B7A6-346C995A1312}" type="slidenum">
              <a:rPr/>
              <a:pPr>
                <a:defRPr/>
              </a:pPr>
              <a:t>‹#›</a:t>
            </a:fld>
            <a:endParaRPr dirty="0"/>
          </a:p>
        </p:txBody>
      </p:sp>
    </p:spTree>
    <p:extLst>
      <p:ext uri="{BB962C8B-B14F-4D97-AF65-F5344CB8AC3E}">
        <p14:creationId xmlns:p14="http://schemas.microsoft.com/office/powerpoint/2010/main" val="4195022682"/>
      </p:ext>
    </p:extLst>
  </p:cSld>
  <p:clrMapOvr>
    <a:overrideClrMapping bg1="lt1" tx1="dk1" bg2="lt2" tx2="dk2" accent1="accent1" accent2="accent2" accent3="accent3" accent4="accent4" accent5="accent5" accent6="accent6" hlink="hlink" folHlink="folHlink"/>
  </p:clrMapOvr>
  <p:transition spd="slow"/>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79675" y="2438400"/>
            <a:ext cx="4186238"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1"/>
          <p:cNvSpPr>
            <a:spLocks noGrp="1"/>
          </p:cNvSpPr>
          <p:nvPr>
            <p:ph type="sldNum" sz="quarter" idx="10"/>
          </p:nvPr>
        </p:nvSpPr>
        <p:spPr/>
        <p:txBody>
          <a:bodyPr/>
          <a:lstStyle>
            <a:lvl1pPr eaLnBrk="1" hangingPunct="1">
              <a:defRPr>
                <a:ea typeface="Geneva" charset="-128"/>
              </a:defRPr>
            </a:lvl1pPr>
          </a:lstStyle>
          <a:p>
            <a:pPr>
              <a:defRPr/>
            </a:pPr>
            <a:fld id="{DEC2FEE4-F9B9-45A5-91B7-38EB4CDEE63F}" type="slidenum">
              <a:rPr/>
              <a:pPr>
                <a:defRPr/>
              </a:pPr>
              <a:t>‹#›</a:t>
            </a:fld>
            <a:endParaRPr dirty="0"/>
          </a:p>
        </p:txBody>
      </p:sp>
    </p:spTree>
    <p:extLst>
      <p:ext uri="{BB962C8B-B14F-4D97-AF65-F5344CB8AC3E}">
        <p14:creationId xmlns:p14="http://schemas.microsoft.com/office/powerpoint/2010/main" val="3781130532"/>
      </p:ext>
    </p:extLst>
  </p:cSld>
  <p:clrMapOvr>
    <a:masterClrMapping/>
  </p:clrMapOvr>
  <p:transition spd="slow"/>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4343400"/>
            <a:ext cx="4364412" cy="457200"/>
          </a:xfrm>
          <a:prstGeom prst="rect">
            <a:avLst/>
          </a:prstGeom>
          <a:noFill/>
        </p:spPr>
        <p:txBody>
          <a:bodyPr tIns="107577" bIns="107577">
            <a:noAutofit/>
          </a:bodyPr>
          <a:lstStyle>
            <a:lvl1pPr marL="0" indent="0">
              <a:spcBef>
                <a:spcPts val="0"/>
              </a:spcBef>
              <a:buNone/>
              <a:defRPr sz="2000" spc="0" baseline="0">
                <a:solidFill>
                  <a:schemeClr val="tx1"/>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64412" cy="2689656"/>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1" hangingPunct="1">
              <a:defRPr>
                <a:solidFill>
                  <a:srgbClr val="FFFFFF"/>
                </a:solidFill>
                <a:ea typeface="Geneva" charset="-128"/>
              </a:defRPr>
            </a:lvl1pPr>
          </a:lstStyle>
          <a:p>
            <a:pPr>
              <a:defRPr/>
            </a:pPr>
            <a:fld id="{945FE595-DC0A-4C10-BAAB-F9F4E2311AF6}" type="slidenum">
              <a:rPr/>
              <a:pPr>
                <a:defRPr/>
              </a:pPr>
              <a:t>‹#›</a:t>
            </a:fld>
            <a:endParaRPr dirty="0"/>
          </a:p>
        </p:txBody>
      </p:sp>
    </p:spTree>
    <p:extLst>
      <p:ext uri="{BB962C8B-B14F-4D97-AF65-F5344CB8AC3E}">
        <p14:creationId xmlns:p14="http://schemas.microsoft.com/office/powerpoint/2010/main" val="648464199"/>
      </p:ext>
    </p:extLst>
  </p:cSld>
  <p:clrMapOvr>
    <a:masterClrMapping/>
  </p:clrMapOvr>
  <p:transition spd="slow"/>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p:nvPr>
        </p:nvSpPr>
        <p:spPr>
          <a:xfrm>
            <a:off x="1" y="6238876"/>
            <a:ext cx="9144001" cy="619125"/>
          </a:xfrm>
          <a:prstGeom prst="rect">
            <a:avLst/>
          </a:prstGeom>
          <a:solidFill>
            <a:srgbClr val="FFFF99"/>
          </a:solidFill>
        </p:spPr>
        <p:txBody>
          <a:bodyPr lIns="152410" tIns="76206" rIns="152410" bIns="76206" anchor="b">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smtClean="0"/>
              <a:t>Click to edit Master text styles</a:t>
            </a:r>
          </a:p>
        </p:txBody>
      </p:sp>
      <p:sp>
        <p:nvSpPr>
          <p:cNvPr id="7" name="Text Placeholder 6"/>
          <p:cNvSpPr>
            <a:spLocks noGrp="1"/>
          </p:cNvSpPr>
          <p:nvPr>
            <p:ph type="body" sz="quarter" idx="12"/>
          </p:nvPr>
        </p:nvSpPr>
        <p:spPr>
          <a:xfrm>
            <a:off x="457201"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795269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46482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0" hangingPunct="0">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Slide Number Placeholder 5"/>
          <p:cNvSpPr txBox="1">
            <a:spLocks/>
          </p:cNvSpPr>
          <p:nvPr userDrawn="1"/>
        </p:nvSpPr>
        <p:spPr>
          <a:xfrm>
            <a:off x="4419600" y="6496050"/>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10" name="Picture Placeholder 4"/>
          <p:cNvSpPr>
            <a:spLocks noGrp="1"/>
          </p:cNvSpPr>
          <p:nvPr>
            <p:ph type="pic" sz="quarter" idx="15"/>
          </p:nvPr>
        </p:nvSpPr>
        <p:spPr>
          <a:xfrm>
            <a:off x="0" y="0"/>
            <a:ext cx="9144001" cy="6858623"/>
          </a:xfrm>
          <a:prstGeom prst="rect">
            <a:avLst/>
          </a:prstGeom>
          <a:noFill/>
        </p:spPr>
        <p:txBody>
          <a:bodyPr rtlCol="0">
            <a:noAutofit/>
          </a:bodyPr>
          <a:lstStyle>
            <a:lvl1pPr marL="0" indent="0">
              <a:buNone/>
              <a:defRPr/>
            </a:lvl1pPr>
          </a:lstStyle>
          <a:p>
            <a:pPr lvl="0"/>
            <a:r>
              <a:rPr lang="en-US" noProof="0" smtClean="0"/>
              <a:t>Click icon to add picture</a:t>
            </a:r>
            <a:endParaRPr lang="en-US" noProof="0"/>
          </a:p>
        </p:txBody>
      </p:sp>
      <p:sp>
        <p:nvSpPr>
          <p:cNvPr id="12"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dirty="0" smtClean="0"/>
              <a:t>Click to edit Master title style</a:t>
            </a:r>
            <a:endParaRPr lang="en-US" dirty="0"/>
          </a:p>
        </p:txBody>
      </p:sp>
      <p:sp>
        <p:nvSpPr>
          <p:cNvPr id="9" name="Slide Number Placeholder 2"/>
          <p:cNvSpPr>
            <a:spLocks noGrp="1"/>
          </p:cNvSpPr>
          <p:nvPr>
            <p:ph type="sldNum" sz="quarter" idx="16"/>
          </p:nvPr>
        </p:nvSpPr>
        <p:spPr/>
        <p:txBody>
          <a:bodyPr/>
          <a:lstStyle>
            <a:lvl1pPr eaLnBrk="1" hangingPunct="1">
              <a:defRPr>
                <a:ea typeface="Geneva" charset="-128"/>
              </a:defRPr>
            </a:lvl1pPr>
          </a:lstStyle>
          <a:p>
            <a:pPr>
              <a:defRPr/>
            </a:pPr>
            <a:fld id="{2A3ADDF5-C3C6-4C9B-A986-B49B276C3C5A}" type="slidenum">
              <a:rPr/>
              <a:pPr>
                <a:defRPr/>
              </a:pPr>
              <a:t>‹#›</a:t>
            </a:fld>
            <a:endParaRPr dirty="0"/>
          </a:p>
        </p:txBody>
      </p:sp>
    </p:spTree>
    <p:extLst>
      <p:ext uri="{BB962C8B-B14F-4D97-AF65-F5344CB8AC3E}">
        <p14:creationId xmlns:p14="http://schemas.microsoft.com/office/powerpoint/2010/main" val="13082520"/>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cxnSp>
        <p:nvCxnSpPr>
          <p:cNvPr id="5" name="Straight Connector 4"/>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4" name="Text Placeholder 3"/>
          <p:cNvSpPr>
            <a:spLocks noGrp="1"/>
          </p:cNvSpPr>
          <p:nvPr>
            <p:ph type="body" sz="quarter" idx="10"/>
          </p:nvPr>
        </p:nvSpPr>
        <p:spPr>
          <a:xfrm>
            <a:off x="465238" y="1781175"/>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p:nvPr>
        </p:nvSpPr>
        <p:spPr>
          <a:xfrm>
            <a:off x="457201" y="799700"/>
            <a:ext cx="8401081" cy="511175"/>
          </a:xfrm>
        </p:spPr>
        <p:txBody>
          <a:bodyPr anchor="b"/>
          <a:lstStyle>
            <a:lvl1pPr>
              <a:defRPr>
                <a:solidFill>
                  <a:schemeClr val="accent4"/>
                </a:solidFill>
              </a:defRPr>
            </a:lvl1pPr>
          </a:lstStyle>
          <a:p>
            <a:pPr lvl="0"/>
            <a:r>
              <a:rPr lang="en-US" dirty="0"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8" name="Slide Number Placeholder 2"/>
          <p:cNvSpPr>
            <a:spLocks noGrp="1"/>
          </p:cNvSpPr>
          <p:nvPr>
            <p:ph type="sldNum" sz="quarter" idx="13"/>
          </p:nvPr>
        </p:nvSpPr>
        <p:spPr/>
        <p:txBody>
          <a:bodyPr/>
          <a:lstStyle>
            <a:lvl1pPr eaLnBrk="1" hangingPunct="1">
              <a:defRPr>
                <a:ea typeface="Geneva" charset="-128"/>
              </a:defRPr>
            </a:lvl1pPr>
          </a:lstStyle>
          <a:p>
            <a:pPr>
              <a:defRPr/>
            </a:pPr>
            <a:fld id="{F4A444C7-841A-4B92-A2DD-C886514CF777}" type="slidenum">
              <a:rPr/>
              <a:pPr>
                <a:defRPr/>
              </a:pPr>
              <a:t>‹#›</a:t>
            </a:fld>
            <a:endParaRPr dirty="0"/>
          </a:p>
        </p:txBody>
      </p:sp>
    </p:spTree>
    <p:extLst>
      <p:ext uri="{BB962C8B-B14F-4D97-AF65-F5344CB8AC3E}">
        <p14:creationId xmlns:p14="http://schemas.microsoft.com/office/powerpoint/2010/main" val="1458352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0" y="3581400"/>
            <a:ext cx="6124575" cy="838200"/>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416657565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cxnSp>
        <p:nvCxnSpPr>
          <p:cNvPr id="4" name="Straight Connector 3"/>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5" name="Text Placeholder 4"/>
          <p:cNvSpPr>
            <a:spLocks noGrp="1"/>
          </p:cNvSpPr>
          <p:nvPr>
            <p:ph type="body" sz="quarter" idx="13"/>
          </p:nvPr>
        </p:nvSpPr>
        <p:spPr>
          <a:xfrm>
            <a:off x="463167" y="914400"/>
            <a:ext cx="8404709" cy="403225"/>
          </a:xfrm>
        </p:spPr>
        <p:txBody>
          <a:bodyPr anchor="b"/>
          <a:lstStyle>
            <a:lvl1pPr>
              <a:defRPr>
                <a:solidFill>
                  <a:schemeClr val="accent4"/>
                </a:solidFill>
              </a:defRPr>
            </a:lvl1pPr>
          </a:lstStyle>
          <a:p>
            <a:pPr lvl="0"/>
            <a:r>
              <a:rPr lang="en-US" dirty="0"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7" name="Slide Number Placeholder 5"/>
          <p:cNvSpPr>
            <a:spLocks noGrp="1"/>
          </p:cNvSpPr>
          <p:nvPr>
            <p:ph type="sldNum" sz="quarter" idx="14"/>
          </p:nvPr>
        </p:nvSpPr>
        <p:spPr/>
        <p:txBody>
          <a:bodyPr/>
          <a:lstStyle>
            <a:lvl1pPr algn="r" eaLnBrk="1" hangingPunct="1">
              <a:defRPr>
                <a:ea typeface="Geneva" charset="-128"/>
              </a:defRPr>
            </a:lvl1pPr>
          </a:lstStyle>
          <a:p>
            <a:pPr>
              <a:defRPr/>
            </a:pPr>
            <a:fld id="{3E81228D-D9A6-440C-A81D-6CE2ABE3CE30}" type="slidenum">
              <a:rPr/>
              <a:pPr>
                <a:defRPr/>
              </a:pPr>
              <a:t>‹#›</a:t>
            </a:fld>
            <a:endParaRPr dirty="0"/>
          </a:p>
        </p:txBody>
      </p:sp>
    </p:spTree>
    <p:extLst>
      <p:ext uri="{BB962C8B-B14F-4D97-AF65-F5344CB8AC3E}">
        <p14:creationId xmlns:p14="http://schemas.microsoft.com/office/powerpoint/2010/main" val="224657769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cxnSp>
        <p:nvCxnSpPr>
          <p:cNvPr id="8" name="Straight Connector 7"/>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4" name="Text Placeholder 3"/>
          <p:cNvSpPr>
            <a:spLocks noGrp="1"/>
          </p:cNvSpPr>
          <p:nvPr>
            <p:ph type="body" sz="quarter" idx="10"/>
          </p:nvPr>
        </p:nvSpPr>
        <p:spPr>
          <a:xfrm>
            <a:off x="465238" y="1781174"/>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2"/>
          </p:nvPr>
        </p:nvSpPr>
        <p:spPr>
          <a:xfrm>
            <a:off x="457201" y="803475"/>
            <a:ext cx="8401049" cy="511175"/>
          </a:xfrm>
        </p:spPr>
        <p:txBody>
          <a:bodyPr anchor="b"/>
          <a:lstStyle>
            <a:lvl1pPr>
              <a:defRPr>
                <a:solidFill>
                  <a:schemeClr val="accent4"/>
                </a:solidFill>
              </a:defRPr>
            </a:lvl1pPr>
          </a:lstStyle>
          <a:p>
            <a:pPr lvl="0"/>
            <a:r>
              <a:rPr lang="en-US" dirty="0" smtClean="0"/>
              <a:t>Click to edit Master text styles</a:t>
            </a:r>
          </a:p>
        </p:txBody>
      </p:sp>
      <p:sp>
        <p:nvSpPr>
          <p:cNvPr id="7" name="Text Placeholder 3"/>
          <p:cNvSpPr>
            <a:spLocks noGrp="1"/>
          </p:cNvSpPr>
          <p:nvPr>
            <p:ph type="body" sz="quarter" idx="13"/>
          </p:nvPr>
        </p:nvSpPr>
        <p:spPr>
          <a:xfrm>
            <a:off x="4786539" y="1781174"/>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10" name="Slide Number Placeholder 2"/>
          <p:cNvSpPr>
            <a:spLocks noGrp="1"/>
          </p:cNvSpPr>
          <p:nvPr>
            <p:ph type="sldNum" sz="quarter" idx="14"/>
          </p:nvPr>
        </p:nvSpPr>
        <p:spPr/>
        <p:txBody>
          <a:bodyPr/>
          <a:lstStyle>
            <a:lvl1pPr eaLnBrk="1" hangingPunct="1">
              <a:defRPr>
                <a:ea typeface="Geneva" charset="-128"/>
              </a:defRPr>
            </a:lvl1pPr>
          </a:lstStyle>
          <a:p>
            <a:pPr>
              <a:defRPr/>
            </a:pPr>
            <a:fld id="{B57B1976-9AE2-4461-891E-1327A075E305}" type="slidenum">
              <a:rPr/>
              <a:pPr>
                <a:defRPr/>
              </a:pPr>
              <a:t>‹#›</a:t>
            </a:fld>
            <a:endParaRPr dirty="0"/>
          </a:p>
        </p:txBody>
      </p:sp>
    </p:spTree>
    <p:extLst>
      <p:ext uri="{BB962C8B-B14F-4D97-AF65-F5344CB8AC3E}">
        <p14:creationId xmlns:p14="http://schemas.microsoft.com/office/powerpoint/2010/main" val="303692414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dirty="0"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4"/>
          </p:nvPr>
        </p:nvSpPr>
        <p:spPr/>
        <p:txBody>
          <a:bodyPr/>
          <a:lstStyle>
            <a:lvl1pPr algn="r" eaLnBrk="1" hangingPunct="1">
              <a:defRPr>
                <a:ea typeface="Geneva" charset="-128"/>
              </a:defRPr>
            </a:lvl1pPr>
          </a:lstStyle>
          <a:p>
            <a:pPr>
              <a:defRPr/>
            </a:pPr>
            <a:fld id="{524A9E8F-1806-476A-8C97-F2F3EFC1EF33}" type="slidenum">
              <a:rPr/>
              <a:pPr>
                <a:defRPr/>
              </a:pPr>
              <a:t>‹#›</a:t>
            </a:fld>
            <a:endParaRPr dirty="0"/>
          </a:p>
        </p:txBody>
      </p:sp>
    </p:spTree>
    <p:extLst>
      <p:ext uri="{BB962C8B-B14F-4D97-AF65-F5344CB8AC3E}">
        <p14:creationId xmlns:p14="http://schemas.microsoft.com/office/powerpoint/2010/main" val="113704552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dirty="0" smtClean="0"/>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5"/>
          </p:nvPr>
        </p:nvSpPr>
        <p:spPr/>
        <p:txBody>
          <a:bodyPr/>
          <a:lstStyle>
            <a:lvl1pPr algn="r" eaLnBrk="1" hangingPunct="1">
              <a:defRPr>
                <a:ea typeface="Geneva" charset="-128"/>
              </a:defRPr>
            </a:lvl1pPr>
          </a:lstStyle>
          <a:p>
            <a:pPr>
              <a:defRPr/>
            </a:pPr>
            <a:fld id="{3522135A-AB22-438A-BF63-712451EFBEB1}" type="slidenum">
              <a:rPr/>
              <a:pPr>
                <a:defRPr/>
              </a:pPr>
              <a:t>‹#›</a:t>
            </a:fld>
            <a:endParaRPr dirty="0"/>
          </a:p>
        </p:txBody>
      </p:sp>
    </p:spTree>
    <p:extLst>
      <p:ext uri="{BB962C8B-B14F-4D97-AF65-F5344CB8AC3E}">
        <p14:creationId xmlns:p14="http://schemas.microsoft.com/office/powerpoint/2010/main" val="5630448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dirty="0" smtClean="0"/>
              <a:t>Click to edit Master text styles</a:t>
            </a:r>
          </a:p>
        </p:txBody>
      </p:sp>
      <p:sp>
        <p:nvSpPr>
          <p:cNvPr id="7" name="Text Placeholder 6"/>
          <p:cNvSpPr>
            <a:spLocks noGrp="1"/>
          </p:cNvSpPr>
          <p:nvPr>
            <p:ph type="body" sz="quarter" idx="14"/>
          </p:nvPr>
        </p:nvSpPr>
        <p:spPr>
          <a:xfrm>
            <a:off x="457201" y="1781174"/>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Slide Number Placeholder 5"/>
          <p:cNvSpPr>
            <a:spLocks noGrp="1"/>
          </p:cNvSpPr>
          <p:nvPr>
            <p:ph type="sldNum" sz="quarter" idx="15"/>
          </p:nvPr>
        </p:nvSpPr>
        <p:spPr/>
        <p:txBody>
          <a:bodyPr/>
          <a:lstStyle>
            <a:lvl1pPr algn="r" eaLnBrk="1" hangingPunct="1">
              <a:defRPr>
                <a:ea typeface="Geneva" charset="-128"/>
              </a:defRPr>
            </a:lvl1pPr>
          </a:lstStyle>
          <a:p>
            <a:pPr>
              <a:defRPr/>
            </a:pPr>
            <a:fld id="{A5E98866-161C-4EC1-93AC-87C347F9C24F}" type="slidenum">
              <a:rPr/>
              <a:pPr>
                <a:defRPr/>
              </a:pPr>
              <a:t>‹#›</a:t>
            </a:fld>
            <a:endParaRPr dirty="0"/>
          </a:p>
        </p:txBody>
      </p:sp>
    </p:spTree>
    <p:extLst>
      <p:ext uri="{BB962C8B-B14F-4D97-AF65-F5344CB8AC3E}">
        <p14:creationId xmlns:p14="http://schemas.microsoft.com/office/powerpoint/2010/main" val="37722990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txBox="1">
            <a:spLocks/>
          </p:cNvSpPr>
          <p:nvPr userDrawn="1"/>
        </p:nvSpPr>
        <p:spPr>
          <a:xfrm>
            <a:off x="4343400" y="6492875"/>
            <a:ext cx="4140200" cy="211138"/>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700" b="0" dirty="0" smtClean="0">
                <a:solidFill>
                  <a:srgbClr val="FFFFFF">
                    <a:lumMod val="50000"/>
                  </a:srgbClr>
                </a:solidFill>
              </a:rPr>
              <a:t>Confidential property of Optum. Do not distribute or reproduce without express permission from Optum.</a:t>
            </a:r>
            <a:endParaRPr lang="en-US" dirty="0">
              <a:solidFill>
                <a:srgbClr val="FFFFFF">
                  <a:lumMod val="50000"/>
                </a:srgbClr>
              </a:solidFill>
            </a:endParaRPr>
          </a:p>
        </p:txBody>
      </p: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dirty="0" smtClean="0"/>
              <a:t>Click to edit Master text styles</a:t>
            </a:r>
          </a:p>
        </p:txBody>
      </p:sp>
      <p:sp>
        <p:nvSpPr>
          <p:cNvPr id="7" name="Text Placeholder 6"/>
          <p:cNvSpPr>
            <a:spLocks noGrp="1"/>
          </p:cNvSpPr>
          <p:nvPr>
            <p:ph type="body" sz="quarter" idx="14"/>
          </p:nvPr>
        </p:nvSpPr>
        <p:spPr>
          <a:xfrm>
            <a:off x="462818" y="1781174"/>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6"/>
          <p:cNvSpPr>
            <a:spLocks noGrp="1"/>
          </p:cNvSpPr>
          <p:nvPr>
            <p:ph type="body" sz="quarter" idx="15"/>
          </p:nvPr>
        </p:nvSpPr>
        <p:spPr>
          <a:xfrm>
            <a:off x="4799013" y="1781174"/>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10" name="Slide Number Placeholder 5"/>
          <p:cNvSpPr>
            <a:spLocks noGrp="1"/>
          </p:cNvSpPr>
          <p:nvPr>
            <p:ph type="sldNum" sz="quarter" idx="16"/>
          </p:nvPr>
        </p:nvSpPr>
        <p:spPr/>
        <p:txBody>
          <a:bodyPr/>
          <a:lstStyle>
            <a:lvl1pPr algn="r" eaLnBrk="1" hangingPunct="1">
              <a:defRPr>
                <a:ea typeface="Geneva" charset="-128"/>
              </a:defRPr>
            </a:lvl1pPr>
          </a:lstStyle>
          <a:p>
            <a:pPr>
              <a:defRPr/>
            </a:pPr>
            <a:fld id="{FFF390FA-C4EA-43B5-A589-97C7B3C53409}" type="slidenum">
              <a:rPr/>
              <a:pPr>
                <a:defRPr/>
              </a:pPr>
              <a:t>‹#›</a:t>
            </a:fld>
            <a:endParaRPr dirty="0"/>
          </a:p>
        </p:txBody>
      </p:sp>
    </p:spTree>
    <p:extLst>
      <p:ext uri="{BB962C8B-B14F-4D97-AF65-F5344CB8AC3E}">
        <p14:creationId xmlns:p14="http://schemas.microsoft.com/office/powerpoint/2010/main" val="39300387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Color Palette 1 - OPTUM">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638" y="4568825"/>
            <a:ext cx="45720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56025" y="495300"/>
            <a:ext cx="51530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4350" y="2895600"/>
            <a:ext cx="8134350"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48300" y="4432300"/>
            <a:ext cx="34607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5486400" y="5045075"/>
            <a:ext cx="15732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1"/>
                </a:solidFill>
                <a:latin typeface="Arial" pitchFamily="34" charset="0"/>
                <a:ea typeface="Geneva" charset="-128"/>
              </a:defRPr>
            </a:lvl1pPr>
            <a:lvl2pPr marL="742950" indent="-285750" eaLnBrk="0" hangingPunct="0">
              <a:defRPr sz="1400" b="1">
                <a:solidFill>
                  <a:schemeClr val="bg1"/>
                </a:solidFill>
                <a:latin typeface="Arial" pitchFamily="34" charset="0"/>
                <a:ea typeface="Geneva" charset="-128"/>
              </a:defRPr>
            </a:lvl2pPr>
            <a:lvl3pPr marL="1143000" indent="-228600" eaLnBrk="0" hangingPunct="0">
              <a:defRPr sz="1400" b="1">
                <a:solidFill>
                  <a:schemeClr val="bg1"/>
                </a:solidFill>
                <a:latin typeface="Arial" pitchFamily="34" charset="0"/>
                <a:ea typeface="Geneva" charset="-128"/>
              </a:defRPr>
            </a:lvl3pPr>
            <a:lvl4pPr marL="1600200" indent="-228600" eaLnBrk="0" hangingPunct="0">
              <a:defRPr sz="1400" b="1">
                <a:solidFill>
                  <a:schemeClr val="bg1"/>
                </a:solidFill>
                <a:latin typeface="Arial" pitchFamily="34" charset="0"/>
                <a:ea typeface="Geneva" charset="-128"/>
              </a:defRPr>
            </a:lvl4pPr>
            <a:lvl5pPr marL="2057400" indent="-228600" eaLnBrk="0" hangingPunct="0">
              <a:defRPr sz="1400" b="1">
                <a:solidFill>
                  <a:schemeClr val="bg1"/>
                </a:solidFill>
                <a:latin typeface="Arial" pitchFamily="34" charset="0"/>
                <a:ea typeface="Geneva" charset="-128"/>
              </a:defRPr>
            </a:lvl5pPr>
            <a:lvl6pPr marL="2514600" indent="-228600" eaLnBrk="0" fontAlgn="base" hangingPunct="0">
              <a:spcBef>
                <a:spcPct val="0"/>
              </a:spcBef>
              <a:spcAft>
                <a:spcPct val="0"/>
              </a:spcAft>
              <a:defRPr sz="1400" b="1">
                <a:solidFill>
                  <a:schemeClr val="bg1"/>
                </a:solidFill>
                <a:latin typeface="Arial" pitchFamily="34" charset="0"/>
                <a:ea typeface="Geneva" charset="-128"/>
              </a:defRPr>
            </a:lvl6pPr>
            <a:lvl7pPr marL="2971800" indent="-228600" eaLnBrk="0" fontAlgn="base" hangingPunct="0">
              <a:spcBef>
                <a:spcPct val="0"/>
              </a:spcBef>
              <a:spcAft>
                <a:spcPct val="0"/>
              </a:spcAft>
              <a:defRPr sz="1400" b="1">
                <a:solidFill>
                  <a:schemeClr val="bg1"/>
                </a:solidFill>
                <a:latin typeface="Arial" pitchFamily="34" charset="0"/>
                <a:ea typeface="Geneva" charset="-128"/>
              </a:defRPr>
            </a:lvl7pPr>
            <a:lvl8pPr marL="3429000" indent="-228600" eaLnBrk="0" fontAlgn="base" hangingPunct="0">
              <a:spcBef>
                <a:spcPct val="0"/>
              </a:spcBef>
              <a:spcAft>
                <a:spcPct val="0"/>
              </a:spcAft>
              <a:defRPr sz="1400" b="1">
                <a:solidFill>
                  <a:schemeClr val="bg1"/>
                </a:solidFill>
                <a:latin typeface="Arial" pitchFamily="34" charset="0"/>
                <a:ea typeface="Geneva" charset="-128"/>
              </a:defRPr>
            </a:lvl8pPr>
            <a:lvl9pPr marL="3886200" indent="-228600" eaLnBrk="0" fontAlgn="base" hangingPunct="0">
              <a:spcBef>
                <a:spcPct val="0"/>
              </a:spcBef>
              <a:spcAft>
                <a:spcPct val="0"/>
              </a:spcAft>
              <a:defRPr sz="1400" b="1">
                <a:solidFill>
                  <a:schemeClr val="bg1"/>
                </a:solidFill>
                <a:latin typeface="Arial" pitchFamily="34" charset="0"/>
                <a:ea typeface="Geneva" charset="-128"/>
              </a:defRPr>
            </a:lvl9pPr>
          </a:lstStyle>
          <a:p>
            <a:pPr>
              <a:defRPr/>
            </a:pPr>
            <a:r>
              <a:rPr lang="en-US" altLang="en-US" sz="1000" smtClean="0">
                <a:solidFill>
                  <a:srgbClr val="55565A"/>
                </a:solidFill>
                <a:ea typeface="Arial Unicode MS" pitchFamily="34" charset="-128"/>
                <a:cs typeface="Arial Unicode MS" pitchFamily="34" charset="-128"/>
              </a:rPr>
              <a:t>WHITE</a:t>
            </a:r>
          </a:p>
          <a:p>
            <a:pPr>
              <a:defRPr/>
            </a:pPr>
            <a:r>
              <a:rPr lang="en-US" altLang="en-US" sz="1000" b="0" smtClean="0">
                <a:solidFill>
                  <a:srgbClr val="55565A"/>
                </a:solidFill>
                <a:ea typeface="Arial Unicode MS" pitchFamily="34" charset="-128"/>
                <a:cs typeface="Arial Unicode MS" pitchFamily="34" charset="-128"/>
              </a:rPr>
              <a:t>HEX: #FFFFFF</a:t>
            </a:r>
          </a:p>
          <a:p>
            <a:pPr>
              <a:defRPr/>
            </a:pPr>
            <a:r>
              <a:rPr lang="en-US" altLang="en-US" sz="1000" b="0" smtClean="0">
                <a:solidFill>
                  <a:srgbClr val="55565A"/>
                </a:solidFill>
                <a:ea typeface="Arial Unicode MS" pitchFamily="34" charset="-128"/>
                <a:cs typeface="Arial Unicode MS" pitchFamily="34" charset="-128"/>
              </a:rPr>
              <a:t>R:255 G:255 B:255</a:t>
            </a:r>
          </a:p>
        </p:txBody>
      </p:sp>
      <p:sp>
        <p:nvSpPr>
          <p:cNvPr id="7" name="TextBox 6"/>
          <p:cNvSpPr txBox="1">
            <a:spLocks noChangeArrowheads="1"/>
          </p:cNvSpPr>
          <p:nvPr userDrawn="1"/>
        </p:nvSpPr>
        <p:spPr bwMode="auto">
          <a:xfrm>
            <a:off x="5638800" y="4568825"/>
            <a:ext cx="3048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1"/>
                </a:solidFill>
                <a:latin typeface="Arial" pitchFamily="34" charset="0"/>
                <a:ea typeface="Geneva" charset="-128"/>
              </a:defRPr>
            </a:lvl1pPr>
            <a:lvl2pPr marL="742950" indent="-285750" eaLnBrk="0" hangingPunct="0">
              <a:defRPr sz="1400" b="1">
                <a:solidFill>
                  <a:schemeClr val="bg1"/>
                </a:solidFill>
                <a:latin typeface="Arial" pitchFamily="34" charset="0"/>
                <a:ea typeface="Geneva" charset="-128"/>
              </a:defRPr>
            </a:lvl2pPr>
            <a:lvl3pPr marL="1143000" indent="-228600" eaLnBrk="0" hangingPunct="0">
              <a:defRPr sz="1400" b="1">
                <a:solidFill>
                  <a:schemeClr val="bg1"/>
                </a:solidFill>
                <a:latin typeface="Arial" pitchFamily="34" charset="0"/>
                <a:ea typeface="Geneva" charset="-128"/>
              </a:defRPr>
            </a:lvl3pPr>
            <a:lvl4pPr marL="1600200" indent="-228600" eaLnBrk="0" hangingPunct="0">
              <a:defRPr sz="1400" b="1">
                <a:solidFill>
                  <a:schemeClr val="bg1"/>
                </a:solidFill>
                <a:latin typeface="Arial" pitchFamily="34" charset="0"/>
                <a:ea typeface="Geneva" charset="-128"/>
              </a:defRPr>
            </a:lvl4pPr>
            <a:lvl5pPr marL="2057400" indent="-228600" eaLnBrk="0" hangingPunct="0">
              <a:defRPr sz="1400" b="1">
                <a:solidFill>
                  <a:schemeClr val="bg1"/>
                </a:solidFill>
                <a:latin typeface="Arial" pitchFamily="34" charset="0"/>
                <a:ea typeface="Geneva" charset="-128"/>
              </a:defRPr>
            </a:lvl5pPr>
            <a:lvl6pPr marL="2514600" indent="-228600" eaLnBrk="0" fontAlgn="base" hangingPunct="0">
              <a:spcBef>
                <a:spcPct val="0"/>
              </a:spcBef>
              <a:spcAft>
                <a:spcPct val="0"/>
              </a:spcAft>
              <a:defRPr sz="1400" b="1">
                <a:solidFill>
                  <a:schemeClr val="bg1"/>
                </a:solidFill>
                <a:latin typeface="Arial" pitchFamily="34" charset="0"/>
                <a:ea typeface="Geneva" charset="-128"/>
              </a:defRPr>
            </a:lvl6pPr>
            <a:lvl7pPr marL="2971800" indent="-228600" eaLnBrk="0" fontAlgn="base" hangingPunct="0">
              <a:spcBef>
                <a:spcPct val="0"/>
              </a:spcBef>
              <a:spcAft>
                <a:spcPct val="0"/>
              </a:spcAft>
              <a:defRPr sz="1400" b="1">
                <a:solidFill>
                  <a:schemeClr val="bg1"/>
                </a:solidFill>
                <a:latin typeface="Arial" pitchFamily="34" charset="0"/>
                <a:ea typeface="Geneva" charset="-128"/>
              </a:defRPr>
            </a:lvl7pPr>
            <a:lvl8pPr marL="3429000" indent="-228600" eaLnBrk="0" fontAlgn="base" hangingPunct="0">
              <a:spcBef>
                <a:spcPct val="0"/>
              </a:spcBef>
              <a:spcAft>
                <a:spcPct val="0"/>
              </a:spcAft>
              <a:defRPr sz="1400" b="1">
                <a:solidFill>
                  <a:schemeClr val="bg1"/>
                </a:solidFill>
                <a:latin typeface="Arial" pitchFamily="34" charset="0"/>
                <a:ea typeface="Geneva" charset="-128"/>
              </a:defRPr>
            </a:lvl8pPr>
            <a:lvl9pPr marL="3886200" indent="-228600" eaLnBrk="0" fontAlgn="base" hangingPunct="0">
              <a:spcBef>
                <a:spcPct val="0"/>
              </a:spcBef>
              <a:spcAft>
                <a:spcPct val="0"/>
              </a:spcAft>
              <a:defRPr sz="1400" b="1">
                <a:solidFill>
                  <a:schemeClr val="bg1"/>
                </a:solidFill>
                <a:latin typeface="Arial" pitchFamily="34" charset="0"/>
                <a:ea typeface="Geneva" charset="-128"/>
              </a:defRPr>
            </a:lvl9pPr>
          </a:lstStyle>
          <a:p>
            <a:pPr algn="ctr">
              <a:defRPr/>
            </a:pPr>
            <a:r>
              <a:rPr lang="en-US" altLang="en-US" sz="1100" smtClean="0">
                <a:solidFill>
                  <a:srgbClr val="282A2E"/>
                </a:solidFill>
                <a:ea typeface="Arial Unicode MS" pitchFamily="34" charset="-128"/>
                <a:cs typeface="Arial Unicode MS" pitchFamily="34" charset="-128"/>
              </a:rPr>
              <a:t>Color Proportions</a:t>
            </a:r>
          </a:p>
        </p:txBody>
      </p:sp>
      <p:sp>
        <p:nvSpPr>
          <p:cNvPr id="8" name="TextBox 7"/>
          <p:cNvSpPr txBox="1"/>
          <p:nvPr userDrawn="1"/>
        </p:nvSpPr>
        <p:spPr>
          <a:xfrm>
            <a:off x="274638" y="481013"/>
            <a:ext cx="3306762" cy="2184400"/>
          </a:xfrm>
          <a:prstGeom prst="rect">
            <a:avLst/>
          </a:prstGeom>
          <a:noFill/>
          <a:ln w="3175">
            <a:solidFill>
              <a:schemeClr val="tx1"/>
            </a:solidFill>
          </a:ln>
        </p:spPr>
        <p:txBody>
          <a:bodyPr>
            <a:spAutoFit/>
          </a:bodyPr>
          <a:lstStyle/>
          <a:p>
            <a:pPr algn="ctr" eaLnBrk="0" hangingPunct="0">
              <a:defRPr/>
            </a:pPr>
            <a:endParaRPr lang="en-US" dirty="0">
              <a:solidFill>
                <a:srgbClr val="55565A"/>
              </a:solidFill>
              <a:latin typeface="Arial"/>
              <a:ea typeface="Arial Unicode MS" pitchFamily="34" charset="-128"/>
              <a:cs typeface="Arial Unicode MS" pitchFamily="34" charset="-128"/>
            </a:endParaRPr>
          </a:p>
          <a:p>
            <a:pPr algn="ctr" eaLnBrk="0" hangingPunct="0">
              <a:defRPr/>
            </a:pPr>
            <a:r>
              <a:rPr lang="en-US" dirty="0">
                <a:solidFill>
                  <a:srgbClr val="55565A"/>
                </a:solidFill>
                <a:latin typeface="Arial"/>
                <a:ea typeface="Arial Unicode MS" pitchFamily="34" charset="-128"/>
                <a:cs typeface="Arial Unicode MS" pitchFamily="34" charset="-128"/>
              </a:rPr>
              <a:t>OPTUM Digital Color Palette</a:t>
            </a:r>
          </a:p>
          <a:p>
            <a:pPr eaLnBrk="0" hangingPunct="0">
              <a:defRPr/>
            </a:pPr>
            <a:endParaRPr lang="en-US" sz="1200" b="0" dirty="0">
              <a:solidFill>
                <a:srgbClr val="55565A"/>
              </a:solidFill>
              <a:latin typeface="Helvetica" pitchFamily="32" charset="0"/>
              <a:ea typeface="Arial Unicode MS" pitchFamily="34" charset="-128"/>
              <a:cs typeface="Arial Unicode MS" pitchFamily="34" charset="-128"/>
            </a:endParaRPr>
          </a:p>
          <a:p>
            <a:pPr eaLnBrk="0" hangingPunct="0">
              <a:defRPr/>
            </a:pPr>
            <a:r>
              <a:rPr lang="en-US" sz="1200" b="0" dirty="0">
                <a:solidFill>
                  <a:srgbClr val="55565A"/>
                </a:solidFill>
                <a:latin typeface="Helvetica" pitchFamily="32" charset="0"/>
                <a:ea typeface="Arial Unicode MS" pitchFamily="34" charset="-128"/>
                <a:cs typeface="Arial Unicode MS" pitchFamily="34" charset="-128"/>
              </a:rPr>
              <a:t>To change the color of text, shapes &amp; lines:</a:t>
            </a:r>
          </a:p>
          <a:p>
            <a:pPr eaLnBrk="0" hangingPunct="0">
              <a:defRPr/>
            </a:pPr>
            <a:endParaRPr lang="en-US" sz="1200" b="0" dirty="0">
              <a:solidFill>
                <a:srgbClr val="55565A"/>
              </a:solidFill>
              <a:latin typeface="Helvetica" pitchFamily="32" charset="0"/>
              <a:ea typeface="Arial Unicode MS" pitchFamily="34" charset="-128"/>
              <a:cs typeface="Arial Unicode MS" pitchFamily="34" charset="-128"/>
            </a:endParaRPr>
          </a:p>
          <a:p>
            <a:pPr marL="171450" indent="-171450" eaLnBrk="0" hangingPunct="0">
              <a:buFont typeface="Arial" panose="020B0604020202020204" pitchFamily="34" charset="0"/>
              <a:buChar char="•"/>
              <a:defRPr/>
            </a:pPr>
            <a:r>
              <a:rPr lang="en-US" sz="1200" b="0" dirty="0">
                <a:solidFill>
                  <a:srgbClr val="55565A"/>
                </a:solidFill>
                <a:latin typeface="Helvetica" pitchFamily="32" charset="0"/>
                <a:ea typeface="Arial Unicode MS" pitchFamily="34" charset="-128"/>
                <a:cs typeface="Arial Unicode MS" pitchFamily="34" charset="-128"/>
              </a:rPr>
              <a:t>Select the color drop down box</a:t>
            </a:r>
          </a:p>
          <a:p>
            <a:pPr marL="171450" indent="-171450" eaLnBrk="0" hangingPunct="0">
              <a:buFont typeface="Arial" panose="020B0604020202020204" pitchFamily="34" charset="0"/>
              <a:buChar char="•"/>
              <a:defRPr/>
            </a:pPr>
            <a:r>
              <a:rPr lang="en-US" sz="1200" b="0" dirty="0">
                <a:solidFill>
                  <a:srgbClr val="55565A"/>
                </a:solidFill>
                <a:latin typeface="Helvetica" pitchFamily="32" charset="0"/>
                <a:ea typeface="Arial Unicode MS" pitchFamily="34" charset="-128"/>
                <a:cs typeface="Arial Unicode MS" pitchFamily="34" charset="-128"/>
              </a:rPr>
              <a:t>Choose ‘more colors’</a:t>
            </a:r>
          </a:p>
          <a:p>
            <a:pPr marL="171450" indent="-171450" eaLnBrk="0" hangingPunct="0">
              <a:buFont typeface="Arial" panose="020B0604020202020204" pitchFamily="34" charset="0"/>
              <a:buChar char="•"/>
              <a:defRPr/>
            </a:pPr>
            <a:r>
              <a:rPr lang="en-US" sz="1200" b="0" dirty="0">
                <a:solidFill>
                  <a:srgbClr val="55565A"/>
                </a:solidFill>
                <a:latin typeface="Helvetica" pitchFamily="32" charset="0"/>
                <a:ea typeface="Arial Unicode MS" pitchFamily="34" charset="-128"/>
                <a:cs typeface="Arial Unicode MS" pitchFamily="34" charset="-128"/>
              </a:rPr>
              <a:t>Choose ‘color model’ RGB</a:t>
            </a:r>
          </a:p>
          <a:p>
            <a:pPr marL="171450" indent="-171450" eaLnBrk="0" hangingPunct="0">
              <a:buFont typeface="Arial" panose="020B0604020202020204" pitchFamily="34" charset="0"/>
              <a:buChar char="•"/>
              <a:defRPr/>
            </a:pPr>
            <a:r>
              <a:rPr lang="en-US" sz="1200" b="0" dirty="0">
                <a:solidFill>
                  <a:srgbClr val="55565A"/>
                </a:solidFill>
                <a:latin typeface="Helvetica" pitchFamily="32" charset="0"/>
                <a:ea typeface="Arial Unicode MS" pitchFamily="34" charset="-128"/>
                <a:cs typeface="Arial Unicode MS" pitchFamily="34" charset="-128"/>
              </a:rPr>
              <a:t>Enter the corresponding numbers from this choice of OPTUM colors</a:t>
            </a:r>
          </a:p>
          <a:p>
            <a:pPr marL="171450" indent="-171450" eaLnBrk="0" hangingPunct="0">
              <a:buFont typeface="Arial" panose="020B0604020202020204" pitchFamily="34" charset="0"/>
              <a:buChar char="•"/>
              <a:defRPr/>
            </a:pPr>
            <a:endParaRPr lang="en-US" sz="1200" b="0" dirty="0">
              <a:solidFill>
                <a:srgbClr val="55565A"/>
              </a:solidFill>
              <a:latin typeface="Helvetica" pitchFamily="32" charset="0"/>
              <a:ea typeface="Arial Unicode MS" pitchFamily="34" charset="-128"/>
              <a:cs typeface="Arial Unicode MS" pitchFamily="34" charset="-128"/>
            </a:endParaRPr>
          </a:p>
        </p:txBody>
      </p:sp>
      <p:sp>
        <p:nvSpPr>
          <p:cNvPr id="9" name="TextBox 8"/>
          <p:cNvSpPr txBox="1"/>
          <p:nvPr userDrawn="1"/>
        </p:nvSpPr>
        <p:spPr>
          <a:xfrm>
            <a:off x="309563" y="4287838"/>
            <a:ext cx="4537075" cy="260350"/>
          </a:xfrm>
          <a:prstGeom prst="rect">
            <a:avLst/>
          </a:prstGeom>
          <a:noFill/>
          <a:ln w="3175">
            <a:solidFill>
              <a:schemeClr val="tx1"/>
            </a:solidFill>
          </a:ln>
        </p:spPr>
        <p:txBody>
          <a:bodyPr>
            <a:spAutoFit/>
          </a:bodyPr>
          <a:lstStyle/>
          <a:p>
            <a:pPr algn="ctr" eaLnBrk="0" hangingPunct="0">
              <a:defRPr/>
            </a:pPr>
            <a:r>
              <a:rPr lang="en-US" sz="1050" dirty="0">
                <a:solidFill>
                  <a:srgbClr val="422C88"/>
                </a:solidFill>
                <a:latin typeface="Arial"/>
                <a:ea typeface="Arial Unicode MS" pitchFamily="34" charset="-128"/>
                <a:cs typeface="Arial Unicode MS" pitchFamily="34" charset="-128"/>
              </a:rPr>
              <a:t>(+) = COMPLIANT AS TEXT COLOR</a:t>
            </a:r>
          </a:p>
        </p:txBody>
      </p:sp>
    </p:spTree>
    <p:extLst>
      <p:ext uri="{BB962C8B-B14F-4D97-AF65-F5344CB8AC3E}">
        <p14:creationId xmlns:p14="http://schemas.microsoft.com/office/powerpoint/2010/main" val="3618607466"/>
      </p:ext>
    </p:extLst>
  </p:cSld>
  <p:clrMapOvr>
    <a:masterClrMapping/>
  </p:clrMapOvr>
  <p:transition spd="slow"/>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lor Palette 2 - OPTUM">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432425" y="4376738"/>
            <a:ext cx="34607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5486400" y="5045075"/>
            <a:ext cx="15732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1"/>
                </a:solidFill>
                <a:latin typeface="Arial" pitchFamily="34" charset="0"/>
                <a:ea typeface="Geneva" charset="-128"/>
              </a:defRPr>
            </a:lvl1pPr>
            <a:lvl2pPr marL="742950" indent="-285750" eaLnBrk="0" hangingPunct="0">
              <a:defRPr sz="1400" b="1">
                <a:solidFill>
                  <a:schemeClr val="bg1"/>
                </a:solidFill>
                <a:latin typeface="Arial" pitchFamily="34" charset="0"/>
                <a:ea typeface="Geneva" charset="-128"/>
              </a:defRPr>
            </a:lvl2pPr>
            <a:lvl3pPr marL="1143000" indent="-228600" eaLnBrk="0" hangingPunct="0">
              <a:defRPr sz="1400" b="1">
                <a:solidFill>
                  <a:schemeClr val="bg1"/>
                </a:solidFill>
                <a:latin typeface="Arial" pitchFamily="34" charset="0"/>
                <a:ea typeface="Geneva" charset="-128"/>
              </a:defRPr>
            </a:lvl3pPr>
            <a:lvl4pPr marL="1600200" indent="-228600" eaLnBrk="0" hangingPunct="0">
              <a:defRPr sz="1400" b="1">
                <a:solidFill>
                  <a:schemeClr val="bg1"/>
                </a:solidFill>
                <a:latin typeface="Arial" pitchFamily="34" charset="0"/>
                <a:ea typeface="Geneva" charset="-128"/>
              </a:defRPr>
            </a:lvl4pPr>
            <a:lvl5pPr marL="2057400" indent="-228600" eaLnBrk="0" hangingPunct="0">
              <a:defRPr sz="1400" b="1">
                <a:solidFill>
                  <a:schemeClr val="bg1"/>
                </a:solidFill>
                <a:latin typeface="Arial" pitchFamily="34" charset="0"/>
                <a:ea typeface="Geneva" charset="-128"/>
              </a:defRPr>
            </a:lvl5pPr>
            <a:lvl6pPr marL="2514600" indent="-228600" eaLnBrk="0" fontAlgn="base" hangingPunct="0">
              <a:spcBef>
                <a:spcPct val="0"/>
              </a:spcBef>
              <a:spcAft>
                <a:spcPct val="0"/>
              </a:spcAft>
              <a:defRPr sz="1400" b="1">
                <a:solidFill>
                  <a:schemeClr val="bg1"/>
                </a:solidFill>
                <a:latin typeface="Arial" pitchFamily="34" charset="0"/>
                <a:ea typeface="Geneva" charset="-128"/>
              </a:defRPr>
            </a:lvl6pPr>
            <a:lvl7pPr marL="2971800" indent="-228600" eaLnBrk="0" fontAlgn="base" hangingPunct="0">
              <a:spcBef>
                <a:spcPct val="0"/>
              </a:spcBef>
              <a:spcAft>
                <a:spcPct val="0"/>
              </a:spcAft>
              <a:defRPr sz="1400" b="1">
                <a:solidFill>
                  <a:schemeClr val="bg1"/>
                </a:solidFill>
                <a:latin typeface="Arial" pitchFamily="34" charset="0"/>
                <a:ea typeface="Geneva" charset="-128"/>
              </a:defRPr>
            </a:lvl7pPr>
            <a:lvl8pPr marL="3429000" indent="-228600" eaLnBrk="0" fontAlgn="base" hangingPunct="0">
              <a:spcBef>
                <a:spcPct val="0"/>
              </a:spcBef>
              <a:spcAft>
                <a:spcPct val="0"/>
              </a:spcAft>
              <a:defRPr sz="1400" b="1">
                <a:solidFill>
                  <a:schemeClr val="bg1"/>
                </a:solidFill>
                <a:latin typeface="Arial" pitchFamily="34" charset="0"/>
                <a:ea typeface="Geneva" charset="-128"/>
              </a:defRPr>
            </a:lvl8pPr>
            <a:lvl9pPr marL="3886200" indent="-228600" eaLnBrk="0" fontAlgn="base" hangingPunct="0">
              <a:spcBef>
                <a:spcPct val="0"/>
              </a:spcBef>
              <a:spcAft>
                <a:spcPct val="0"/>
              </a:spcAft>
              <a:defRPr sz="1400" b="1">
                <a:solidFill>
                  <a:schemeClr val="bg1"/>
                </a:solidFill>
                <a:latin typeface="Arial" pitchFamily="34" charset="0"/>
                <a:ea typeface="Geneva" charset="-128"/>
              </a:defRPr>
            </a:lvl9pPr>
          </a:lstStyle>
          <a:p>
            <a:pPr>
              <a:defRPr/>
            </a:pPr>
            <a:r>
              <a:rPr lang="en-US" altLang="en-US" sz="1000" smtClean="0">
                <a:solidFill>
                  <a:srgbClr val="55565A"/>
                </a:solidFill>
                <a:ea typeface="Arial Unicode MS" pitchFamily="34" charset="-128"/>
                <a:cs typeface="Arial Unicode MS" pitchFamily="34" charset="-128"/>
              </a:rPr>
              <a:t>WHITE</a:t>
            </a:r>
          </a:p>
          <a:p>
            <a:pPr>
              <a:defRPr/>
            </a:pPr>
            <a:r>
              <a:rPr lang="en-US" altLang="en-US" sz="1000" b="0" smtClean="0">
                <a:solidFill>
                  <a:srgbClr val="55565A"/>
                </a:solidFill>
                <a:ea typeface="Arial Unicode MS" pitchFamily="34" charset="-128"/>
                <a:cs typeface="Arial Unicode MS" pitchFamily="34" charset="-128"/>
              </a:rPr>
              <a:t>HEX: #FFFFFF</a:t>
            </a:r>
          </a:p>
          <a:p>
            <a:pPr>
              <a:defRPr/>
            </a:pPr>
            <a:r>
              <a:rPr lang="en-US" altLang="en-US" sz="1000" b="0" smtClean="0">
                <a:solidFill>
                  <a:srgbClr val="55565A"/>
                </a:solidFill>
                <a:ea typeface="Arial Unicode MS" pitchFamily="34" charset="-128"/>
                <a:cs typeface="Arial Unicode MS" pitchFamily="34" charset="-128"/>
              </a:rPr>
              <a:t>R:255 G:255 B:255</a:t>
            </a:r>
          </a:p>
        </p:txBody>
      </p:sp>
      <p:sp>
        <p:nvSpPr>
          <p:cNvPr id="4" name="TextBox 3"/>
          <p:cNvSpPr txBox="1">
            <a:spLocks noChangeArrowheads="1"/>
          </p:cNvSpPr>
          <p:nvPr userDrawn="1"/>
        </p:nvSpPr>
        <p:spPr bwMode="auto">
          <a:xfrm>
            <a:off x="5638800" y="4568825"/>
            <a:ext cx="3048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1"/>
                </a:solidFill>
                <a:latin typeface="Arial" pitchFamily="34" charset="0"/>
                <a:ea typeface="Geneva" charset="-128"/>
              </a:defRPr>
            </a:lvl1pPr>
            <a:lvl2pPr marL="742950" indent="-285750" eaLnBrk="0" hangingPunct="0">
              <a:defRPr sz="1400" b="1">
                <a:solidFill>
                  <a:schemeClr val="bg1"/>
                </a:solidFill>
                <a:latin typeface="Arial" pitchFamily="34" charset="0"/>
                <a:ea typeface="Geneva" charset="-128"/>
              </a:defRPr>
            </a:lvl2pPr>
            <a:lvl3pPr marL="1143000" indent="-228600" eaLnBrk="0" hangingPunct="0">
              <a:defRPr sz="1400" b="1">
                <a:solidFill>
                  <a:schemeClr val="bg1"/>
                </a:solidFill>
                <a:latin typeface="Arial" pitchFamily="34" charset="0"/>
                <a:ea typeface="Geneva" charset="-128"/>
              </a:defRPr>
            </a:lvl3pPr>
            <a:lvl4pPr marL="1600200" indent="-228600" eaLnBrk="0" hangingPunct="0">
              <a:defRPr sz="1400" b="1">
                <a:solidFill>
                  <a:schemeClr val="bg1"/>
                </a:solidFill>
                <a:latin typeface="Arial" pitchFamily="34" charset="0"/>
                <a:ea typeface="Geneva" charset="-128"/>
              </a:defRPr>
            </a:lvl4pPr>
            <a:lvl5pPr marL="2057400" indent="-228600" eaLnBrk="0" hangingPunct="0">
              <a:defRPr sz="1400" b="1">
                <a:solidFill>
                  <a:schemeClr val="bg1"/>
                </a:solidFill>
                <a:latin typeface="Arial" pitchFamily="34" charset="0"/>
                <a:ea typeface="Geneva" charset="-128"/>
              </a:defRPr>
            </a:lvl5pPr>
            <a:lvl6pPr marL="2514600" indent="-228600" eaLnBrk="0" fontAlgn="base" hangingPunct="0">
              <a:spcBef>
                <a:spcPct val="0"/>
              </a:spcBef>
              <a:spcAft>
                <a:spcPct val="0"/>
              </a:spcAft>
              <a:defRPr sz="1400" b="1">
                <a:solidFill>
                  <a:schemeClr val="bg1"/>
                </a:solidFill>
                <a:latin typeface="Arial" pitchFamily="34" charset="0"/>
                <a:ea typeface="Geneva" charset="-128"/>
              </a:defRPr>
            </a:lvl6pPr>
            <a:lvl7pPr marL="2971800" indent="-228600" eaLnBrk="0" fontAlgn="base" hangingPunct="0">
              <a:spcBef>
                <a:spcPct val="0"/>
              </a:spcBef>
              <a:spcAft>
                <a:spcPct val="0"/>
              </a:spcAft>
              <a:defRPr sz="1400" b="1">
                <a:solidFill>
                  <a:schemeClr val="bg1"/>
                </a:solidFill>
                <a:latin typeface="Arial" pitchFamily="34" charset="0"/>
                <a:ea typeface="Geneva" charset="-128"/>
              </a:defRPr>
            </a:lvl7pPr>
            <a:lvl8pPr marL="3429000" indent="-228600" eaLnBrk="0" fontAlgn="base" hangingPunct="0">
              <a:spcBef>
                <a:spcPct val="0"/>
              </a:spcBef>
              <a:spcAft>
                <a:spcPct val="0"/>
              </a:spcAft>
              <a:defRPr sz="1400" b="1">
                <a:solidFill>
                  <a:schemeClr val="bg1"/>
                </a:solidFill>
                <a:latin typeface="Arial" pitchFamily="34" charset="0"/>
                <a:ea typeface="Geneva" charset="-128"/>
              </a:defRPr>
            </a:lvl8pPr>
            <a:lvl9pPr marL="3886200" indent="-228600" eaLnBrk="0" fontAlgn="base" hangingPunct="0">
              <a:spcBef>
                <a:spcPct val="0"/>
              </a:spcBef>
              <a:spcAft>
                <a:spcPct val="0"/>
              </a:spcAft>
              <a:defRPr sz="1400" b="1">
                <a:solidFill>
                  <a:schemeClr val="bg1"/>
                </a:solidFill>
                <a:latin typeface="Arial" pitchFamily="34" charset="0"/>
                <a:ea typeface="Geneva" charset="-128"/>
              </a:defRPr>
            </a:lvl9pPr>
          </a:lstStyle>
          <a:p>
            <a:pPr algn="ctr">
              <a:defRPr/>
            </a:pPr>
            <a:r>
              <a:rPr lang="en-US" altLang="en-US" sz="1100" smtClean="0">
                <a:solidFill>
                  <a:srgbClr val="282A2E"/>
                </a:solidFill>
                <a:ea typeface="Arial Unicode MS" pitchFamily="34" charset="-128"/>
                <a:cs typeface="Arial Unicode MS" pitchFamily="34" charset="-128"/>
              </a:rPr>
              <a:t>Color Proportions</a:t>
            </a:r>
          </a:p>
        </p:txBody>
      </p:sp>
      <p:pic>
        <p:nvPicPr>
          <p:cNvPr id="5"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381000"/>
            <a:ext cx="73152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15938" y="2116138"/>
            <a:ext cx="70866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95300" y="3705225"/>
            <a:ext cx="3119438"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09575" y="4999038"/>
            <a:ext cx="3933825" cy="138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495300" y="6402388"/>
            <a:ext cx="4651375" cy="261937"/>
          </a:xfrm>
          <a:prstGeom prst="rect">
            <a:avLst/>
          </a:prstGeom>
          <a:noFill/>
          <a:ln w="3175">
            <a:solidFill>
              <a:schemeClr val="tx1"/>
            </a:solidFill>
          </a:ln>
        </p:spPr>
        <p:txBody>
          <a:bodyPr>
            <a:spAutoFit/>
          </a:bodyPr>
          <a:lstStyle/>
          <a:p>
            <a:pPr algn="ctr" eaLnBrk="0" hangingPunct="0">
              <a:defRPr/>
            </a:pPr>
            <a:r>
              <a:rPr lang="en-US" sz="1050" dirty="0">
                <a:solidFill>
                  <a:srgbClr val="422C88"/>
                </a:solidFill>
                <a:latin typeface="Arial"/>
                <a:ea typeface="Arial Unicode MS" pitchFamily="34" charset="-128"/>
                <a:cs typeface="Arial Unicode MS" pitchFamily="34" charset="-128"/>
              </a:rPr>
              <a:t>(+) = COMPLIANT AS TEXT COLOR</a:t>
            </a:r>
          </a:p>
        </p:txBody>
      </p:sp>
    </p:spTree>
    <p:extLst>
      <p:ext uri="{BB962C8B-B14F-4D97-AF65-F5344CB8AC3E}">
        <p14:creationId xmlns:p14="http://schemas.microsoft.com/office/powerpoint/2010/main" val="2640273851"/>
      </p:ext>
    </p:extLst>
  </p:cSld>
  <p:clrMapOvr>
    <a:masterClrMapping/>
  </p:clrMapOvr>
  <p:transition spd="slow"/>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l="19854" r="5150"/>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a:endParaRPr lang="en-US" sz="2000" b="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10"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7"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a:endParaRPr lang="en-US" sz="2000" b="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9"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8"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016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EE2B160-F27C-4A80-AE92-36BB4429B975}" type="slidenum">
              <a:rPr lang="en-US"/>
              <a:pPr>
                <a:defRPr/>
              </a:pPr>
              <a:t>‹#›</a:t>
            </a:fld>
            <a:endParaRPr lang="en-US" dirty="0"/>
          </a:p>
        </p:txBody>
      </p:sp>
    </p:spTree>
    <p:extLst>
      <p:ext uri="{BB962C8B-B14F-4D97-AF65-F5344CB8AC3E}">
        <p14:creationId xmlns:p14="http://schemas.microsoft.com/office/powerpoint/2010/main" val="31533052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1" name="Rectangle 10"/>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a:endParaRPr lang="en-US" sz="2000" b="0" dirty="0">
              <a:gradFill>
                <a:gsLst>
                  <a:gs pos="0">
                    <a:srgbClr val="FFFFFF"/>
                  </a:gs>
                  <a:gs pos="100000">
                    <a:srgbClr val="FFFFFF"/>
                  </a:gs>
                </a:gsLst>
                <a:lin ang="5400000" scaled="0"/>
              </a:gra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9"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7"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9280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sp>
        <p:nvSpPr>
          <p:cNvPr id="10" name="Picture Placeholder 4"/>
          <p:cNvSpPr>
            <a:spLocks noGrp="1"/>
          </p:cNvSpPr>
          <p:nvPr>
            <p:ph type="pic" sz="quarter" idx="15"/>
          </p:nvPr>
        </p:nvSpPr>
        <p:spPr>
          <a:xfrm>
            <a:off x="0" y="0"/>
            <a:ext cx="9144001" cy="6858623"/>
          </a:xfrm>
          <a:prstGeom prst="rect">
            <a:avLst/>
          </a:prstGeom>
          <a:noFill/>
        </p:spPr>
        <p:txBody>
          <a:bodyPr>
            <a:noAutofit/>
          </a:bodyPr>
          <a:lstStyle>
            <a:lvl1pPr marL="0" indent="0">
              <a:buNone/>
              <a:defRPr/>
            </a:lvl1pPr>
          </a:lstStyle>
          <a:p>
            <a:r>
              <a:rPr lang="en-US" smtClean="0"/>
              <a:t>Drag picture to placeholder or click icon to add</a:t>
            </a:r>
            <a:endParaRPr lang="en-US"/>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12" name="Text Placeholder 4"/>
          <p:cNvSpPr>
            <a:spLocks noGrp="1"/>
          </p:cNvSpPr>
          <p:nvPr>
            <p:ph type="body" sz="quarter" idx="12" hasCustomPrompt="1"/>
          </p:nvPr>
        </p:nvSpPr>
        <p:spPr>
          <a:xfrm>
            <a:off x="845888" y="3877271"/>
            <a:ext cx="4664752" cy="1794661"/>
          </a:xfrm>
          <a:prstGeom prst="rect">
            <a:avLst/>
          </a:prstGeom>
          <a:noFill/>
        </p:spPr>
        <p:txBody>
          <a:bodyPr lIns="0" tIns="107577" rIns="0" bIns="107577">
            <a:noAutofit/>
          </a:bodyPr>
          <a:lstStyle>
            <a:lvl1pPr marL="0" indent="0">
              <a:spcBef>
                <a:spcPts val="0"/>
              </a:spcBef>
              <a:buNone/>
              <a:defRPr sz="2800" spc="0" baseline="0">
                <a:solidFill>
                  <a:schemeClr val="tx1"/>
                </a:solidFill>
                <a:latin typeface="+mj-lt"/>
              </a:defRPr>
            </a:lvl1pPr>
          </a:lstStyle>
          <a:p>
            <a:pPr lvl="0"/>
            <a:r>
              <a:rPr lang="en-US" dirty="0" smtClean="0"/>
              <a:t>Event city or speaker name</a:t>
            </a:r>
          </a:p>
          <a:p>
            <a:pPr lvl="0"/>
            <a:r>
              <a:rPr lang="en-US" dirty="0" smtClean="0"/>
              <a:t>Date</a:t>
            </a:r>
            <a:endParaRPr lang="en-US" dirty="0"/>
          </a:p>
        </p:txBody>
      </p:sp>
      <p:sp>
        <p:nvSpPr>
          <p:cNvPr id="8" name="Title Placeholder 1"/>
          <p:cNvSpPr>
            <a:spLocks noGrp="1"/>
          </p:cNvSpPr>
          <p:nvPr>
            <p:ph type="title"/>
          </p:nvPr>
        </p:nvSpPr>
        <p:spPr>
          <a:xfrm>
            <a:off x="845888" y="888769"/>
            <a:ext cx="4631922" cy="2916907"/>
          </a:xfrm>
          <a:prstGeom prst="rect">
            <a:avLst/>
          </a:prstGeom>
        </p:spPr>
        <p:txBody>
          <a:bodyPr vert="horz" wrap="square" lIns="0" tIns="0" rIns="0" bIns="0" rtlCol="0" anchor="b" anchorCtr="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3" name="Rectangle 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Tree>
    <p:extLst>
      <p:ext uri="{BB962C8B-B14F-4D97-AF65-F5344CB8AC3E}">
        <p14:creationId xmlns:p14="http://schemas.microsoft.com/office/powerpoint/2010/main" val="2423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38862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4786539" y="1354138"/>
            <a:ext cx="4060825"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51349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ext Placeholder 4"/>
          <p:cNvSpPr>
            <a:spLocks noGrp="1"/>
          </p:cNvSpPr>
          <p:nvPr>
            <p:ph type="body" sz="quarter" idx="11"/>
          </p:nvPr>
        </p:nvSpPr>
        <p:spPr>
          <a:xfrm>
            <a:off x="457200" y="1354138"/>
            <a:ext cx="840105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992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ext Placeholder 4"/>
          <p:cNvSpPr>
            <a:spLocks noGrp="1"/>
          </p:cNvSpPr>
          <p:nvPr>
            <p:ph type="body" sz="quarter" idx="11"/>
          </p:nvPr>
        </p:nvSpPr>
        <p:spPr>
          <a:xfrm>
            <a:off x="457200" y="1354138"/>
            <a:ext cx="38862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4788127" y="1354138"/>
            <a:ext cx="4059237"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6758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cxnSp>
        <p:nvCxnSpPr>
          <p:cNvPr id="5" name="Straight Connector 4"/>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2983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354138"/>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Content Placeholder 2"/>
          <p:cNvSpPr>
            <a:spLocks noGrp="1"/>
          </p:cNvSpPr>
          <p:nvPr>
            <p:ph idx="13"/>
          </p:nvPr>
        </p:nvSpPr>
        <p:spPr>
          <a:xfrm>
            <a:off x="4800600" y="1354138"/>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7864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8" y="1781175"/>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6" name="Text Placeholder 5"/>
          <p:cNvSpPr>
            <a:spLocks noGrp="1"/>
          </p:cNvSpPr>
          <p:nvPr>
            <p:ph type="body" sz="quarter" idx="12"/>
          </p:nvPr>
        </p:nvSpPr>
        <p:spPr>
          <a:xfrm>
            <a:off x="457201" y="799700"/>
            <a:ext cx="8401081" cy="511175"/>
          </a:xfrm>
        </p:spPr>
        <p:txBody>
          <a:bodyPr anchor="b"/>
          <a:lstStyle>
            <a:lvl1pPr>
              <a:defRPr>
                <a:solidFill>
                  <a:schemeClr val="accent4"/>
                </a:solidFill>
              </a:defRPr>
            </a:lvl1pPr>
          </a:lstStyle>
          <a:p>
            <a:pPr lvl="0"/>
            <a:r>
              <a:rPr lang="en-US" smtClean="0"/>
              <a:t>Click to edit Master text styles</a:t>
            </a:r>
          </a:p>
        </p:txBody>
      </p:sp>
      <p:cxnSp>
        <p:nvCxnSpPr>
          <p:cNvPr id="7" name="Straight Connector 6"/>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6029589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5238" y="1781174"/>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6" name="Text Placeholder 5"/>
          <p:cNvSpPr>
            <a:spLocks noGrp="1"/>
          </p:cNvSpPr>
          <p:nvPr>
            <p:ph type="body" sz="quarter" idx="12"/>
          </p:nvPr>
        </p:nvSpPr>
        <p:spPr>
          <a:xfrm>
            <a:off x="457201" y="803475"/>
            <a:ext cx="8401049" cy="511175"/>
          </a:xfrm>
        </p:spPr>
        <p:txBody>
          <a:bodyPr anchor="b"/>
          <a:lstStyle>
            <a:lvl1pPr>
              <a:defRPr>
                <a:solidFill>
                  <a:schemeClr val="accent4"/>
                </a:solidFill>
              </a:defRPr>
            </a:lvl1pPr>
          </a:lstStyle>
          <a:p>
            <a:pPr lvl="0"/>
            <a:r>
              <a:rPr lang="en-US" smtClean="0"/>
              <a:t>Click to edit Master text styles</a:t>
            </a:r>
          </a:p>
        </p:txBody>
      </p:sp>
      <p:sp>
        <p:nvSpPr>
          <p:cNvPr id="7" name="Text Placeholder 3"/>
          <p:cNvSpPr>
            <a:spLocks noGrp="1"/>
          </p:cNvSpPr>
          <p:nvPr>
            <p:ph type="body" sz="quarter" idx="13"/>
          </p:nvPr>
        </p:nvSpPr>
        <p:spPr>
          <a:xfrm>
            <a:off x="4786539" y="1781174"/>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816814"/>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605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4D86014-40D3-4E36-AB17-530DBB43C639}" type="slidenum">
              <a:rPr lang="en-US"/>
              <a:pPr>
                <a:defRPr/>
              </a:pPr>
              <a:t>‹#›</a:t>
            </a:fld>
            <a:endParaRPr lang="en-US" dirty="0"/>
          </a:p>
        </p:txBody>
      </p:sp>
    </p:spTree>
    <p:extLst>
      <p:ext uri="{BB962C8B-B14F-4D97-AF65-F5344CB8AC3E}">
        <p14:creationId xmlns:p14="http://schemas.microsoft.com/office/powerpoint/2010/main" val="167133021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smtClean="0"/>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43375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457201" y="1781174"/>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33278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462818" y="1781174"/>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6"/>
          <p:cNvSpPr>
            <a:spLocks noGrp="1"/>
          </p:cNvSpPr>
          <p:nvPr>
            <p:ph type="body" sz="quarter" idx="15"/>
          </p:nvPr>
        </p:nvSpPr>
        <p:spPr>
          <a:xfrm>
            <a:off x="4799013" y="1781174"/>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10" name="Straight Connector 9"/>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8763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9769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63167" y="914400"/>
            <a:ext cx="8404709" cy="403225"/>
          </a:xfrm>
        </p:spPr>
        <p:txBody>
          <a:bodyPr anchor="b"/>
          <a:lstStyle>
            <a:lvl1pPr>
              <a:defRPr>
                <a:solidFill>
                  <a:schemeClr val="accent4"/>
                </a:solidFill>
              </a:defRPr>
            </a:lvl1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5921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Tree>
    <p:extLst>
      <p:ext uri="{BB962C8B-B14F-4D97-AF65-F5344CB8AC3E}">
        <p14:creationId xmlns:p14="http://schemas.microsoft.com/office/powerpoint/2010/main" val="47394379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a:solidFill>
                <a:srgbClr val="55565A"/>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76537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a:lnSpc>
                <a:spcPct val="90000"/>
              </a:lnSpc>
            </a:pPr>
            <a:endParaRPr lang="en-US" sz="2400" b="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64412"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11997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a:lnSpc>
                <a:spcPct val="90000"/>
              </a:lnSpc>
            </a:pPr>
            <a:endParaRPr lang="en-US" sz="2400" b="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1673266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a:lnSpc>
                <a:spcPct val="90000"/>
              </a:lnSpc>
            </a:pPr>
            <a:endParaRPr lang="en-US" sz="2400" b="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53300"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53300"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625169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F40B0BE1-59B2-48A0-BD77-6D6DC65A2C25}" type="slidenum">
              <a:rPr lang="en-US"/>
              <a:pPr>
                <a:defRPr/>
              </a:pPr>
              <a:t>‹#›</a:t>
            </a:fld>
            <a:endParaRPr lang="en-US" dirty="0"/>
          </a:p>
        </p:txBody>
      </p:sp>
    </p:spTree>
    <p:extLst>
      <p:ext uri="{BB962C8B-B14F-4D97-AF65-F5344CB8AC3E}">
        <p14:creationId xmlns:p14="http://schemas.microsoft.com/office/powerpoint/2010/main" val="424105447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a:lnSpc>
                <a:spcPct val="90000"/>
              </a:lnSpc>
            </a:pPr>
            <a:endParaRPr lang="en-US" sz="2400" b="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3877271"/>
            <a:ext cx="4331755" cy="1794661"/>
          </a:xfrm>
          <a:prstGeom prst="rect">
            <a:avLst/>
          </a:prstGeo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a:t>Speaker Name</a:t>
            </a:r>
          </a:p>
        </p:txBody>
      </p:sp>
      <p:sp>
        <p:nvSpPr>
          <p:cNvPr id="9" name="Title 1"/>
          <p:cNvSpPr>
            <a:spLocks noGrp="1"/>
          </p:cNvSpPr>
          <p:nvPr>
            <p:ph type="title" hasCustomPrompt="1"/>
          </p:nvPr>
        </p:nvSpPr>
        <p:spPr>
          <a:xfrm>
            <a:off x="893388" y="1187621"/>
            <a:ext cx="4331755" cy="2689656"/>
          </a:xfrm>
          <a:noFill/>
        </p:spPr>
        <p:txBody>
          <a:bodyPr lIns="0" tIns="89648" rIns="0" bIns="89648" anchor="b" anchorCtr="0"/>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4271827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4" name="Picture Placeholder 3"/>
          <p:cNvSpPr>
            <a:spLocks noGrp="1"/>
          </p:cNvSpPr>
          <p:nvPr>
            <p:ph type="pic" sz="quarter" idx="10"/>
          </p:nvPr>
        </p:nvSpPr>
        <p:spPr>
          <a:xfrm>
            <a:off x="4572778" y="0"/>
            <a:ext cx="4571222" cy="6858000"/>
          </a:xfrm>
          <a:blipFill dpi="0" rotWithShape="1">
            <a:blip r:embed="rId2">
              <a:extLst>
                <a:ext uri="{28A0092B-C50C-407E-A947-70E740481C1C}">
                  <a14:useLocalDpi xmlns:a14="http://schemas.microsoft.com/office/drawing/2010/main" val="0"/>
                </a:ext>
              </a:extLst>
            </a:blip>
            <a:srcRect/>
            <a:stretch>
              <a:fillRect l="-14922" r="-13018"/>
            </a:stretch>
          </a:blipFill>
        </p:spPr>
        <p:txBody>
          <a:bodyPr lIns="179296" tIns="143436" rIns="179296" bIns="143436" anchor="t">
            <a:noAutofit/>
          </a:bodyPr>
          <a:lstStyle>
            <a:lvl1pPr marL="0" indent="0" algn="l">
              <a:lnSpc>
                <a:spcPct val="150000"/>
              </a:lnSpc>
              <a:spcBef>
                <a:spcPts val="0"/>
              </a:spcBef>
              <a:buNone/>
              <a:defRPr sz="2000" baseline="0">
                <a:solidFill>
                  <a:srgbClr val="FFFFFF"/>
                </a:solidFill>
              </a:defRPr>
            </a:lvl1pPr>
          </a:lstStyle>
          <a:p>
            <a:r>
              <a:rPr lang="en-US" smtClean="0"/>
              <a:t>Drag picture to placeholder or click icon to add</a:t>
            </a:r>
            <a:endParaRPr lang="en-US" dirty="0"/>
          </a:p>
        </p:txBody>
      </p:sp>
      <p:sp>
        <p:nvSpPr>
          <p:cNvPr id="6" name="Text Placeholder 4"/>
          <p:cNvSpPr>
            <a:spLocks noGrp="1"/>
          </p:cNvSpPr>
          <p:nvPr>
            <p:ph type="body" sz="quarter" idx="12" hasCustomPrompt="1"/>
          </p:nvPr>
        </p:nvSpPr>
        <p:spPr>
          <a:xfrm>
            <a:off x="849844" y="3877271"/>
            <a:ext cx="3145212" cy="1794661"/>
          </a:xfrm>
          <a:noFill/>
        </p:spPr>
        <p:txBody>
          <a:bodyPr lIns="0" tIns="107577" rIns="0" bIns="107577">
            <a:noAutofit/>
          </a:bodyPr>
          <a:lstStyle>
            <a:lvl1pPr marL="0" indent="0">
              <a:spcBef>
                <a:spcPts val="0"/>
              </a:spcBef>
              <a:buNone/>
              <a:defRPr sz="2800" spc="0" baseline="0">
                <a:solidFill>
                  <a:schemeClr val="accent3"/>
                </a:solidFill>
                <a:latin typeface="+mj-lt"/>
              </a:defRPr>
            </a:lvl1pPr>
          </a:lstStyle>
          <a:p>
            <a:pPr lvl="0"/>
            <a:r>
              <a:rPr lang="en-US" dirty="0" smtClean="0"/>
              <a:t>Subheading if needed</a:t>
            </a:r>
            <a:endParaRPr lang="en-US" dirty="0"/>
          </a:p>
        </p:txBody>
      </p:sp>
      <p:sp>
        <p:nvSpPr>
          <p:cNvPr id="7" name="Title 1"/>
          <p:cNvSpPr>
            <a:spLocks noGrp="1"/>
          </p:cNvSpPr>
          <p:nvPr>
            <p:ph type="title" hasCustomPrompt="1"/>
          </p:nvPr>
        </p:nvSpPr>
        <p:spPr>
          <a:xfrm>
            <a:off x="849844" y="1187621"/>
            <a:ext cx="3145212" cy="2689656"/>
          </a:xfrm>
          <a:noFill/>
        </p:spPr>
        <p:txBody>
          <a:bodyPr lIns="0" tIns="89648" rIns="0" bIns="89648" anchor="b" anchorCtr="0"/>
          <a:lstStyle>
            <a:lvl1pPr>
              <a:lnSpc>
                <a:spcPct val="90000"/>
              </a:lnSpc>
              <a:defRPr sz="4800" spc="-74" baseline="0">
                <a:solidFill>
                  <a:schemeClr val="accent1"/>
                </a:solidFill>
              </a:defRPr>
            </a:lvl1pPr>
          </a:lstStyle>
          <a:p>
            <a:r>
              <a:rPr lang="en-US" dirty="0" smtClean="0"/>
              <a:t>Section title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101206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xmlns="">
        <p15:guide id="1" pos="293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42459" y="2931081"/>
            <a:ext cx="8015792" cy="1088988"/>
          </a:xfrm>
          <a:noFill/>
        </p:spPr>
        <p:txBody>
          <a:bodyPr wrap="square" tIns="89648" bIns="89648" anchor="t" anchorCtr="0">
            <a:spAutoFit/>
          </a:bodyPr>
          <a:lstStyle>
            <a:lvl1pPr>
              <a:defRPr sz="5800" spc="-74" baseline="0">
                <a:gradFill>
                  <a:gsLst>
                    <a:gs pos="92035">
                      <a:schemeClr val="tx2"/>
                    </a:gs>
                    <a:gs pos="44000">
                      <a:schemeClr val="tx2"/>
                    </a:gs>
                  </a:gsLst>
                  <a:lin ang="5400000" scaled="0"/>
                </a:gradFill>
              </a:defRPr>
            </a:lvl1pPr>
          </a:lstStyle>
          <a:p>
            <a:r>
              <a:rPr lang="en-US" dirty="0"/>
              <a:t>Section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5" name="Slide Number Placeholder 4"/>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Tree>
    <p:extLst>
      <p:ext uri="{BB962C8B-B14F-4D97-AF65-F5344CB8AC3E}">
        <p14:creationId xmlns:p14="http://schemas.microsoft.com/office/powerpoint/2010/main" val="1102630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80164" y="2438400"/>
            <a:ext cx="4185251" cy="1315438"/>
          </a:xfrm>
          <a:prstGeom prst="rect">
            <a:avLst/>
          </a:prstGeom>
        </p:spPr>
      </p:pic>
      <p:sp>
        <p:nvSpPr>
          <p:cNvPr id="2" name="Slide Number Placeholder 1"/>
          <p:cNvSpPr>
            <a:spLocks noGrp="1"/>
          </p:cNvSpPr>
          <p:nvPr>
            <p:ph type="sldNum" sz="quarter" idx="10"/>
          </p:nvPr>
        </p:nvSpPr>
        <p:spPr/>
        <p:txBody>
          <a:bodyPr/>
          <a:lstStyle/>
          <a:p>
            <a:pPr algn="r"/>
            <a:fld id="{F18F5FCC-583C-47C6-9953-2F6AD74D46AE}" type="slidenum">
              <a:rPr>
                <a:solidFill>
                  <a:srgbClr val="55565A"/>
                </a:solidFill>
              </a:rPr>
              <a:pPr algn="r"/>
              <a:t>‹#›</a:t>
            </a:fld>
            <a:endParaRPr dirty="0">
              <a:solidFill>
                <a:srgbClr val="55565A"/>
              </a:solidFill>
            </a:endParaRPr>
          </a:p>
        </p:txBody>
      </p:sp>
    </p:spTree>
    <p:extLst>
      <p:ext uri="{BB962C8B-B14F-4D97-AF65-F5344CB8AC3E}">
        <p14:creationId xmlns:p14="http://schemas.microsoft.com/office/powerpoint/2010/main" val="1049552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p:cNvSpPr/>
          <p:nvPr userDrawn="1"/>
        </p:nvSpPr>
        <p:spPr bwMode="auto">
          <a:xfrm>
            <a:off x="4495800" y="6412817"/>
            <a:ext cx="4267200" cy="292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b="0" dirty="0" err="1" smtClean="0">
              <a:gradFill>
                <a:gsLst>
                  <a:gs pos="0">
                    <a:srgbClr val="FFFFFF"/>
                  </a:gs>
                  <a:gs pos="100000">
                    <a:srgbClr val="FFFFFF"/>
                  </a:gs>
                </a:gsLst>
                <a:lin ang="5400000" scaled="0"/>
              </a:gradFill>
              <a:ea typeface="Arial"/>
              <a:cs typeface="Arial" panose="020B0604020202020204" pitchFamily="34" charset="0"/>
            </a:endParaRPr>
          </a:p>
        </p:txBody>
      </p:sp>
      <p:sp>
        <p:nvSpPr>
          <p:cNvPr id="11" name="Rectangle 10"/>
          <p:cNvSpPr/>
          <p:nvPr userDrawn="1"/>
        </p:nvSpPr>
        <p:spPr bwMode="auto">
          <a:xfrm>
            <a:off x="5648269" y="-1"/>
            <a:ext cx="3495732" cy="68580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a:lnSpc>
                <a:spcPct val="90000"/>
              </a:lnSpc>
            </a:pPr>
            <a:endParaRPr lang="en-US" sz="2400" b="0" dirty="0" err="1">
              <a:gradFill>
                <a:gsLst>
                  <a:gs pos="0">
                    <a:srgbClr val="FFFFFF"/>
                  </a:gs>
                  <a:gs pos="100000">
                    <a:srgbClr val="FFFFFF"/>
                  </a:gs>
                </a:gsLst>
                <a:lin ang="5400000" scaled="0"/>
              </a:gradFill>
              <a:ea typeface="Arial"/>
              <a:cs typeface="Arial" panose="020B0604020202020204" pitchFamily="34" charset="0"/>
            </a:endParaRPr>
          </a:p>
        </p:txBody>
      </p:sp>
      <p:sp>
        <p:nvSpPr>
          <p:cNvPr id="5" name="Text Placeholder 4"/>
          <p:cNvSpPr>
            <a:spLocks noGrp="1"/>
          </p:cNvSpPr>
          <p:nvPr>
            <p:ph type="body" sz="quarter" idx="12" hasCustomPrompt="1"/>
          </p:nvPr>
        </p:nvSpPr>
        <p:spPr>
          <a:xfrm>
            <a:off x="893388" y="4343400"/>
            <a:ext cx="4364412" cy="457200"/>
          </a:xfrm>
          <a:prstGeom prst="rect">
            <a:avLst/>
          </a:prstGeom>
          <a:noFill/>
        </p:spPr>
        <p:txBody>
          <a:bodyPr lIns="0" tIns="107577" rIns="0" bIns="107577">
            <a:noAutofit/>
          </a:bodyPr>
          <a:lstStyle>
            <a:lvl1pPr marL="0" indent="0">
              <a:spcBef>
                <a:spcPts val="0"/>
              </a:spcBef>
              <a:buNone/>
              <a:defRPr sz="2000" spc="0" baseline="0">
                <a:solidFill>
                  <a:schemeClr val="tx1"/>
                </a:solidFill>
                <a:latin typeface="+mj-lt"/>
              </a:defRPr>
            </a:lvl1pPr>
          </a:lstStyle>
          <a:p>
            <a:pPr lvl="0"/>
            <a:r>
              <a:rPr lang="en-US" dirty="0" smtClean="0"/>
              <a:t>Contact information:</a:t>
            </a:r>
          </a:p>
        </p:txBody>
      </p:sp>
      <p:sp>
        <p:nvSpPr>
          <p:cNvPr id="9" name="Title 1"/>
          <p:cNvSpPr>
            <a:spLocks noGrp="1"/>
          </p:cNvSpPr>
          <p:nvPr>
            <p:ph type="title" hasCustomPrompt="1"/>
          </p:nvPr>
        </p:nvSpPr>
        <p:spPr>
          <a:xfrm>
            <a:off x="893388" y="1187621"/>
            <a:ext cx="4364412" cy="2689656"/>
          </a:xfrm>
          <a:noFill/>
        </p:spPr>
        <p:txBody>
          <a:bodyPr lIns="0" tIns="89648" rIns="0" bIns="89648" anchor="b" anchorCtr="0"/>
          <a:lstStyle>
            <a:lvl1pPr>
              <a:lnSpc>
                <a:spcPct val="90000"/>
              </a:lnSpc>
              <a:defRPr sz="4800" spc="0" baseline="0">
                <a:gradFill>
                  <a:gsLst>
                    <a:gs pos="72566">
                      <a:schemeClr val="tx2"/>
                    </a:gs>
                    <a:gs pos="35000">
                      <a:schemeClr val="tx2"/>
                    </a:gs>
                  </a:gsLst>
                  <a:lin ang="5400000" scaled="0"/>
                </a:gradFill>
              </a:defRPr>
            </a:lvl1pPr>
          </a:lstStyle>
          <a:p>
            <a:r>
              <a:rPr lang="en-US" dirty="0" smtClean="0"/>
              <a:t>Thank you</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6749" y="5905512"/>
            <a:ext cx="1614062" cy="507305"/>
          </a:xfrm>
          <a:prstGeom prst="rect">
            <a:avLst/>
          </a:prstGeom>
        </p:spPr>
      </p:pic>
      <p:sp>
        <p:nvSpPr>
          <p:cNvPr id="2" name="Slide Number Placeholder 1"/>
          <p:cNvSpPr>
            <a:spLocks noGrp="1"/>
          </p:cNvSpPr>
          <p:nvPr>
            <p:ph type="sldNum" sz="quarter" idx="13"/>
          </p:nvPr>
        </p:nvSpPr>
        <p:spPr/>
        <p:txBody>
          <a:bodyPr/>
          <a:lstStyle>
            <a:lvl1pPr>
              <a:defRPr>
                <a:solidFill>
                  <a:schemeClr val="bg1"/>
                </a:solidFill>
              </a:defRPr>
            </a:lvl1pPr>
          </a:lstStyle>
          <a:p>
            <a:pPr algn="r"/>
            <a:fld id="{F18F5FCC-583C-47C6-9953-2F6AD74D46AE}" type="slidenum">
              <a:rPr smtClean="0">
                <a:solidFill>
                  <a:srgbClr val="FFFFFF"/>
                </a:solidFill>
              </a:rPr>
              <a:pPr algn="r"/>
              <a:t>‹#›</a:t>
            </a:fld>
            <a:endParaRPr dirty="0">
              <a:solidFill>
                <a:srgbClr val="FFFFFF"/>
              </a:solidFill>
            </a:endParaRPr>
          </a:p>
        </p:txBody>
      </p:sp>
    </p:spTree>
    <p:extLst>
      <p:ext uri="{BB962C8B-B14F-4D97-AF65-F5344CB8AC3E}">
        <p14:creationId xmlns:p14="http://schemas.microsoft.com/office/powerpoint/2010/main" val="232954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335994"/>
            <a:ext cx="8401050" cy="3540805"/>
          </a:xfrm>
        </p:spPr>
        <p:txBody>
          <a:bodyPr/>
          <a:lstStyle>
            <a:lvl1pPr marL="0" indent="0">
              <a:buNone/>
              <a:defRPr sz="2400">
                <a:gradFill>
                  <a:gsLst>
                    <a:gs pos="1250">
                      <a:srgbClr val="000000"/>
                    </a:gs>
                    <a:gs pos="100000">
                      <a:srgbClr val="000000"/>
                    </a:gs>
                  </a:gsLst>
                  <a:lin ang="5400000" scaled="0"/>
                </a:gradFill>
                <a:latin typeface="Arial"/>
                <a:cs typeface="Arial"/>
              </a:defRPr>
            </a:lvl1pPr>
            <a:lvl2pPr marL="254786" indent="0">
              <a:buNone/>
              <a:defRPr sz="1600">
                <a:gradFill>
                  <a:gsLst>
                    <a:gs pos="1250">
                      <a:srgbClr val="000000"/>
                    </a:gs>
                    <a:gs pos="100000">
                      <a:srgbClr val="000000"/>
                    </a:gs>
                  </a:gsLst>
                  <a:lin ang="5400000" scaled="0"/>
                </a:gradFill>
                <a:latin typeface="Arial"/>
                <a:cs typeface="Arial"/>
              </a:defRPr>
            </a:lvl2pPr>
            <a:lvl3pPr marL="429804" indent="0">
              <a:buNone/>
              <a:defRPr sz="1400">
                <a:gradFill>
                  <a:gsLst>
                    <a:gs pos="1250">
                      <a:srgbClr val="000000"/>
                    </a:gs>
                    <a:gs pos="100000">
                      <a:srgbClr val="000000"/>
                    </a:gs>
                  </a:gsLst>
                  <a:lin ang="5400000" scaled="0"/>
                </a:gradFill>
                <a:latin typeface="Arial"/>
                <a:cs typeface="Arial"/>
              </a:defRPr>
            </a:lvl3pPr>
            <a:lvl4pPr marL="598869" indent="0">
              <a:buNone/>
              <a:defRPr sz="1200">
                <a:gradFill>
                  <a:gsLst>
                    <a:gs pos="1250">
                      <a:srgbClr val="000000"/>
                    </a:gs>
                    <a:gs pos="100000">
                      <a:srgbClr val="000000"/>
                    </a:gs>
                  </a:gsLst>
                  <a:lin ang="5400000" scaled="0"/>
                </a:gradFill>
                <a:latin typeface="Arial"/>
                <a:cs typeface="Arial"/>
              </a:defRPr>
            </a:lvl4pPr>
            <a:lvl5pPr marL="772695" indent="0">
              <a:buNone/>
              <a:defRPr sz="1100">
                <a:gradFill>
                  <a:gsLst>
                    <a:gs pos="1250">
                      <a:srgbClr val="000000"/>
                    </a:gs>
                    <a:gs pos="100000">
                      <a:srgbClr val="000000"/>
                    </a:gs>
                  </a:gsLst>
                  <a:lin ang="5400000" scaled="0"/>
                </a:gra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083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2410" tIns="76206" rIns="152410" bIns="76206" anchor="b" anchorCtr="0">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Arial"/>
                <a:cs typeface="Arial" panose="020B0604020202020204" pitchFamily="34" charset="0"/>
              </a:defRPr>
            </a:lvl1pPr>
          </a:lstStyle>
          <a:p>
            <a:pPr lvl="0"/>
            <a:r>
              <a:rPr lang="en-US" dirty="0"/>
              <a:t>Next:</a:t>
            </a:r>
          </a:p>
        </p:txBody>
      </p:sp>
      <p:sp>
        <p:nvSpPr>
          <p:cNvPr id="7" name="Text Placeholder 6"/>
          <p:cNvSpPr>
            <a:spLocks noGrp="1"/>
          </p:cNvSpPr>
          <p:nvPr>
            <p:ph type="body" sz="quarter" idx="12"/>
          </p:nvPr>
        </p:nvSpPr>
        <p:spPr>
          <a:xfrm>
            <a:off x="457201"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5298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Preferred text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1"/>
          </p:nvPr>
        </p:nvSpPr>
        <p:spPr/>
        <p:txBody>
          <a:bodyPr/>
          <a:lstStyle/>
          <a:p>
            <a:pPr algn="r"/>
            <a:fld id="{F18F5FCC-583C-47C6-9953-2F6AD74D46AE}" type="slidenum">
              <a:rPr>
                <a:solidFill>
                  <a:srgbClr val="55565A"/>
                </a:solidFill>
              </a:rPr>
              <a:pPr algn="r"/>
              <a:t>‹#›</a:t>
            </a:fld>
            <a:endParaRPr dirty="0">
              <a:solidFill>
                <a:srgbClr val="55565A"/>
              </a:solidFill>
            </a:endParaRPr>
          </a:p>
        </p:txBody>
      </p:sp>
      <p:sp>
        <p:nvSpPr>
          <p:cNvPr id="5" name="Title 4"/>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1718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D6C95ACE-DB30-436C-AE25-60C5D0E2B937}" type="slidenum">
              <a:rPr lang="en-US"/>
              <a:pPr>
                <a:defRPr/>
              </a:pPr>
              <a:t>‹#›</a:t>
            </a:fld>
            <a:endParaRPr lang="en-US" dirty="0"/>
          </a:p>
        </p:txBody>
      </p:sp>
    </p:spTree>
    <p:extLst>
      <p:ext uri="{BB962C8B-B14F-4D97-AF65-F5344CB8AC3E}">
        <p14:creationId xmlns:p14="http://schemas.microsoft.com/office/powerpoint/2010/main" val="5079813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69A4C8F-C161-490A-850F-3570DD53386D}" type="slidenum">
              <a:rPr lang="en-US"/>
              <a:pPr>
                <a:defRPr/>
              </a:pPr>
              <a:t>‹#›</a:t>
            </a:fld>
            <a:endParaRPr lang="en-US" dirty="0"/>
          </a:p>
        </p:txBody>
      </p:sp>
    </p:spTree>
    <p:extLst>
      <p:ext uri="{BB962C8B-B14F-4D97-AF65-F5344CB8AC3E}">
        <p14:creationId xmlns:p14="http://schemas.microsoft.com/office/powerpoint/2010/main" val="35651993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661D636-7FE1-4212-8F92-0267F8624229}" type="slidenum">
              <a:rPr lang="en-US"/>
              <a:pPr>
                <a:defRPr/>
              </a:pPr>
              <a:t>‹#›</a:t>
            </a:fld>
            <a:endParaRPr lang="en-US" dirty="0"/>
          </a:p>
        </p:txBody>
      </p:sp>
    </p:spTree>
    <p:extLst>
      <p:ext uri="{BB962C8B-B14F-4D97-AF65-F5344CB8AC3E}">
        <p14:creationId xmlns:p14="http://schemas.microsoft.com/office/powerpoint/2010/main" val="3525633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2343ACD-A302-4E61-A221-4455B6A37246}" type="slidenum">
              <a:rPr lang="en-US"/>
              <a:pPr>
                <a:defRPr/>
              </a:pPr>
              <a:t>‹#›</a:t>
            </a:fld>
            <a:endParaRPr lang="en-US" dirty="0"/>
          </a:p>
        </p:txBody>
      </p:sp>
    </p:spTree>
    <p:extLst>
      <p:ext uri="{BB962C8B-B14F-4D97-AF65-F5344CB8AC3E}">
        <p14:creationId xmlns:p14="http://schemas.microsoft.com/office/powerpoint/2010/main" val="26410848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1AE475A-E276-454A-854C-AA933AC8439C}" type="slidenum">
              <a:rPr lang="en-US"/>
              <a:pPr>
                <a:defRPr/>
              </a:pPr>
              <a:t>‹#›</a:t>
            </a:fld>
            <a:endParaRPr lang="en-US" dirty="0"/>
          </a:p>
        </p:txBody>
      </p:sp>
    </p:spTree>
    <p:extLst>
      <p:ext uri="{BB962C8B-B14F-4D97-AF65-F5344CB8AC3E}">
        <p14:creationId xmlns:p14="http://schemas.microsoft.com/office/powerpoint/2010/main" val="3530576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5AF9F854-D9DF-4C85-B85C-83C412349E0F}" type="slidenum">
              <a:rPr lang="en-US"/>
              <a:pPr>
                <a:defRPr/>
              </a:pPr>
              <a:t>‹#›</a:t>
            </a:fld>
            <a:endParaRPr lang="en-US" dirty="0"/>
          </a:p>
        </p:txBody>
      </p:sp>
    </p:spTree>
    <p:extLst>
      <p:ext uri="{BB962C8B-B14F-4D97-AF65-F5344CB8AC3E}">
        <p14:creationId xmlns:p14="http://schemas.microsoft.com/office/powerpoint/2010/main" val="200359305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632CECA-14D6-479C-82BF-E92F73FB5D05}" type="slidenum">
              <a:rPr lang="en-US"/>
              <a:pPr>
                <a:defRPr/>
              </a:pPr>
              <a:t>‹#›</a:t>
            </a:fld>
            <a:endParaRPr lang="en-US" dirty="0"/>
          </a:p>
        </p:txBody>
      </p:sp>
    </p:spTree>
    <p:extLst>
      <p:ext uri="{BB962C8B-B14F-4D97-AF65-F5344CB8AC3E}">
        <p14:creationId xmlns:p14="http://schemas.microsoft.com/office/powerpoint/2010/main" val="168261273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6A044EE-3B27-4A1C-BBFA-1A2D6C6B3E5C}" type="slidenum">
              <a:rPr lang="en-US"/>
              <a:pPr>
                <a:defRPr/>
              </a:pPr>
              <a:t>‹#›</a:t>
            </a:fld>
            <a:endParaRPr lang="en-US" dirty="0"/>
          </a:p>
        </p:txBody>
      </p:sp>
    </p:spTree>
    <p:extLst>
      <p:ext uri="{BB962C8B-B14F-4D97-AF65-F5344CB8AC3E}">
        <p14:creationId xmlns:p14="http://schemas.microsoft.com/office/powerpoint/2010/main" val="1490172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0" y="5105400"/>
            <a:ext cx="9144000" cy="1752600"/>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gn="ctr" eaLnBrk="0" hangingPunct="0">
              <a:lnSpc>
                <a:spcPct val="95000"/>
              </a:lnSpc>
              <a:defRPr/>
            </a:pPr>
            <a:endParaRPr lang="en-US" altLang="en-US" dirty="0" smtClean="0"/>
          </a:p>
        </p:txBody>
      </p:sp>
      <p:pic>
        <p:nvPicPr>
          <p:cNvPr id="5" name="Picture 2"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Rectangle 3"/>
          <p:cNvSpPr>
            <a:spLocks noGrp="1" noChangeArrowheads="1"/>
          </p:cNvSpPr>
          <p:nvPr>
            <p:ph type="ctrTitle"/>
          </p:nvPr>
        </p:nvSpPr>
        <p:spPr>
          <a:xfrm>
            <a:off x="2362200" y="2682875"/>
            <a:ext cx="6124575" cy="647700"/>
          </a:xfrm>
        </p:spPr>
        <p:txBody>
          <a:bodyPr anchor="ctr"/>
          <a:lstStyle>
            <a:lvl1pPr>
              <a:defRPr sz="2400"/>
            </a:lvl1pPr>
          </a:lstStyle>
          <a:p>
            <a:r>
              <a:rPr lang="en-US"/>
              <a:t>Click to edit Master title style</a:t>
            </a:r>
          </a:p>
        </p:txBody>
      </p:sp>
      <p:sp>
        <p:nvSpPr>
          <p:cNvPr id="74756" name="Rectangle 4"/>
          <p:cNvSpPr>
            <a:spLocks noGrp="1" noChangeArrowheads="1"/>
          </p:cNvSpPr>
          <p:nvPr>
            <p:ph type="subTitle" idx="1"/>
          </p:nvPr>
        </p:nvSpPr>
        <p:spPr>
          <a:xfrm>
            <a:off x="2362200" y="5486400"/>
            <a:ext cx="6124575" cy="838200"/>
          </a:xfrm>
        </p:spPr>
        <p:txBody>
          <a:bodyPr/>
          <a:lstStyle>
            <a:lvl1pPr>
              <a:spcAft>
                <a:spcPct val="0"/>
              </a:spcAft>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1664566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5966DAB-4944-4B1F-9089-9530DC46CC4B}" type="slidenum">
              <a:rPr lang="en-US"/>
              <a:pPr>
                <a:defRPr/>
              </a:pPr>
              <a:t>‹#›</a:t>
            </a:fld>
            <a:endParaRPr lang="en-US" dirty="0"/>
          </a:p>
        </p:txBody>
      </p:sp>
    </p:spTree>
    <p:extLst>
      <p:ext uri="{BB962C8B-B14F-4D97-AF65-F5344CB8AC3E}">
        <p14:creationId xmlns:p14="http://schemas.microsoft.com/office/powerpoint/2010/main" val="42429303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27C91F92-066E-4AF7-9557-FC199470C5C4}" type="slidenum">
              <a:rPr lang="en-US"/>
              <a:pPr>
                <a:defRPr/>
              </a:pPr>
              <a:t>‹#›</a:t>
            </a:fld>
            <a:endParaRPr lang="en-US" dirty="0"/>
          </a:p>
        </p:txBody>
      </p:sp>
    </p:spTree>
    <p:extLst>
      <p:ext uri="{BB962C8B-B14F-4D97-AF65-F5344CB8AC3E}">
        <p14:creationId xmlns:p14="http://schemas.microsoft.com/office/powerpoint/2010/main" val="29548321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458B0A7-F33B-46D8-90E5-388187823EEE}" type="slidenum">
              <a:rPr lang="en-US"/>
              <a:pPr>
                <a:defRPr/>
              </a:pPr>
              <a:t>‹#›</a:t>
            </a:fld>
            <a:endParaRPr lang="en-US" dirty="0"/>
          </a:p>
        </p:txBody>
      </p:sp>
    </p:spTree>
    <p:extLst>
      <p:ext uri="{BB962C8B-B14F-4D97-AF65-F5344CB8AC3E}">
        <p14:creationId xmlns:p14="http://schemas.microsoft.com/office/powerpoint/2010/main" val="428986328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11BC6E6A-220B-4691-AE80-193A944149C5}" type="slidenum">
              <a:rPr lang="en-US"/>
              <a:pPr>
                <a:defRPr/>
              </a:pPr>
              <a:t>‹#›</a:t>
            </a:fld>
            <a:endParaRPr lang="en-US" dirty="0"/>
          </a:p>
        </p:txBody>
      </p:sp>
    </p:spTree>
    <p:extLst>
      <p:ext uri="{BB962C8B-B14F-4D97-AF65-F5344CB8AC3E}">
        <p14:creationId xmlns:p14="http://schemas.microsoft.com/office/powerpoint/2010/main" val="33768076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410A3E36-E7B6-4826-AF3F-8F99C1C1D8CD}" type="slidenum">
              <a:rPr lang="en-US"/>
              <a:pPr>
                <a:defRPr/>
              </a:pPr>
              <a:t>‹#›</a:t>
            </a:fld>
            <a:endParaRPr lang="en-US" dirty="0"/>
          </a:p>
        </p:txBody>
      </p:sp>
    </p:spTree>
    <p:extLst>
      <p:ext uri="{BB962C8B-B14F-4D97-AF65-F5344CB8AC3E}">
        <p14:creationId xmlns:p14="http://schemas.microsoft.com/office/powerpoint/2010/main" val="51292508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4C82DD3-E33D-4C63-BC59-01B62DBDB3C0}" type="slidenum">
              <a:rPr lang="en-US"/>
              <a:pPr>
                <a:defRPr/>
              </a:pPr>
              <a:t>‹#›</a:t>
            </a:fld>
            <a:endParaRPr lang="en-US" dirty="0"/>
          </a:p>
        </p:txBody>
      </p:sp>
    </p:spTree>
    <p:extLst>
      <p:ext uri="{BB962C8B-B14F-4D97-AF65-F5344CB8AC3E}">
        <p14:creationId xmlns:p14="http://schemas.microsoft.com/office/powerpoint/2010/main" val="233651585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2DDD2EF-54A2-41A2-AB5E-A4175B3683A2}" type="slidenum">
              <a:rPr lang="en-US"/>
              <a:pPr>
                <a:defRPr/>
              </a:pPr>
              <a:t>‹#›</a:t>
            </a:fld>
            <a:endParaRPr lang="en-US" dirty="0"/>
          </a:p>
        </p:txBody>
      </p:sp>
    </p:spTree>
    <p:extLst>
      <p:ext uri="{BB962C8B-B14F-4D97-AF65-F5344CB8AC3E}">
        <p14:creationId xmlns:p14="http://schemas.microsoft.com/office/powerpoint/2010/main" val="18019447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07DF3D3-A132-4F4E-90DF-95C0DCD32148}" type="slidenum">
              <a:rPr lang="en-US"/>
              <a:pPr>
                <a:defRPr/>
              </a:pPr>
              <a:t>‹#›</a:t>
            </a:fld>
            <a:endParaRPr lang="en-US" dirty="0"/>
          </a:p>
        </p:txBody>
      </p:sp>
    </p:spTree>
    <p:extLst>
      <p:ext uri="{BB962C8B-B14F-4D97-AF65-F5344CB8AC3E}">
        <p14:creationId xmlns:p14="http://schemas.microsoft.com/office/powerpoint/2010/main" val="2959660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78953F4C-561C-44A1-A5B6-E799D49F2B60}" type="slidenum">
              <a:rPr lang="en-US"/>
              <a:pPr>
                <a:defRPr/>
              </a:pPr>
              <a:t>‹#›</a:t>
            </a:fld>
            <a:endParaRPr lang="en-US" dirty="0"/>
          </a:p>
        </p:txBody>
      </p:sp>
    </p:spTree>
    <p:extLst>
      <p:ext uri="{BB962C8B-B14F-4D97-AF65-F5344CB8AC3E}">
        <p14:creationId xmlns:p14="http://schemas.microsoft.com/office/powerpoint/2010/main" val="414144377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9524951-F0C1-4B37-A5B9-D1DD25D41096}" type="slidenum">
              <a:rPr lang="en-US"/>
              <a:pPr>
                <a:defRPr/>
              </a:pPr>
              <a:t>‹#›</a:t>
            </a:fld>
            <a:endParaRPr lang="en-US" dirty="0"/>
          </a:p>
        </p:txBody>
      </p:sp>
    </p:spTree>
    <p:extLst>
      <p:ext uri="{BB962C8B-B14F-4D97-AF65-F5344CB8AC3E}">
        <p14:creationId xmlns:p14="http://schemas.microsoft.com/office/powerpoint/2010/main" val="36061364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45D6B105-E2DC-4000-BDFF-7269DF66A127}" type="slidenum">
              <a:rPr lang="en-US"/>
              <a:pPr>
                <a:defRPr/>
              </a:pPr>
              <a:t>‹#›</a:t>
            </a:fld>
            <a:endParaRPr lang="en-US" dirty="0"/>
          </a:p>
        </p:txBody>
      </p:sp>
    </p:spTree>
    <p:extLst>
      <p:ext uri="{BB962C8B-B14F-4D97-AF65-F5344CB8AC3E}">
        <p14:creationId xmlns:p14="http://schemas.microsoft.com/office/powerpoint/2010/main" val="34433220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Rectangle 3"/>
          <p:cNvSpPr>
            <a:spLocks noGrp="1" noChangeArrowheads="1"/>
          </p:cNvSpPr>
          <p:nvPr>
            <p:ph type="ctrTitle"/>
          </p:nvPr>
        </p:nvSpPr>
        <p:spPr>
          <a:xfrm>
            <a:off x="2362200" y="2682875"/>
            <a:ext cx="6124575" cy="647700"/>
          </a:xfrm>
        </p:spPr>
        <p:txBody>
          <a:bodyPr anchor="ctr"/>
          <a:lstStyle>
            <a:lvl1pPr>
              <a:defRPr sz="2400">
                <a:solidFill>
                  <a:schemeClr val="bg1"/>
                </a:solidFill>
              </a:defRPr>
            </a:lvl1pPr>
          </a:lstStyle>
          <a:p>
            <a:r>
              <a:rPr lang="en-US"/>
              <a:t>Click to edit Master title style</a:t>
            </a:r>
          </a:p>
        </p:txBody>
      </p:sp>
      <p:sp>
        <p:nvSpPr>
          <p:cNvPr id="77828" name="Rectangle 4"/>
          <p:cNvSpPr>
            <a:spLocks noGrp="1" noChangeArrowheads="1"/>
          </p:cNvSpPr>
          <p:nvPr>
            <p:ph type="subTitle" idx="1"/>
          </p:nvPr>
        </p:nvSpPr>
        <p:spPr>
          <a:xfrm>
            <a:off x="2362200" y="3581400"/>
            <a:ext cx="6124575" cy="838200"/>
          </a:xfrm>
        </p:spPr>
        <p:txBody>
          <a:bodyPr/>
          <a:lstStyle>
            <a:lvl1pPr>
              <a:spcAft>
                <a:spcPct val="0"/>
              </a:spcAft>
              <a:defRPr sz="1200">
                <a:solidFill>
                  <a:schemeClr val="bg1"/>
                </a:solidFill>
              </a:defRPr>
            </a:lvl1pPr>
          </a:lstStyle>
          <a:p>
            <a:r>
              <a:rPr lang="en-US"/>
              <a:t>Click to edit Master subtitle style</a:t>
            </a:r>
          </a:p>
        </p:txBody>
      </p:sp>
    </p:spTree>
    <p:extLst>
      <p:ext uri="{BB962C8B-B14F-4D97-AF65-F5344CB8AC3E}">
        <p14:creationId xmlns:p14="http://schemas.microsoft.com/office/powerpoint/2010/main" val="3996631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A40797B5-F5E5-4B04-A8AB-1E4A5BA30633}" type="slidenum">
              <a:rPr lang="en-US"/>
              <a:pPr>
                <a:defRPr/>
              </a:pPr>
              <a:t>‹#›</a:t>
            </a:fld>
            <a:endParaRPr lang="en-US" dirty="0"/>
          </a:p>
        </p:txBody>
      </p:sp>
    </p:spTree>
    <p:extLst>
      <p:ext uri="{BB962C8B-B14F-4D97-AF65-F5344CB8AC3E}">
        <p14:creationId xmlns:p14="http://schemas.microsoft.com/office/powerpoint/2010/main" val="26853191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D3F4F1F-3CC1-4802-9540-24D0AD861568}" type="slidenum">
              <a:rPr lang="en-US"/>
              <a:pPr>
                <a:defRPr/>
              </a:pPr>
              <a:t>‹#›</a:t>
            </a:fld>
            <a:endParaRPr lang="en-US" dirty="0"/>
          </a:p>
        </p:txBody>
      </p:sp>
    </p:spTree>
    <p:extLst>
      <p:ext uri="{BB962C8B-B14F-4D97-AF65-F5344CB8AC3E}">
        <p14:creationId xmlns:p14="http://schemas.microsoft.com/office/powerpoint/2010/main" val="3095768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89159E9E-6514-40C7-9AC4-C6DE273C252C}" type="slidenum">
              <a:rPr lang="en-US"/>
              <a:pPr>
                <a:defRPr/>
              </a:pPr>
              <a:t>‹#›</a:t>
            </a:fld>
            <a:endParaRPr lang="en-US" dirty="0"/>
          </a:p>
        </p:txBody>
      </p:sp>
    </p:spTree>
    <p:extLst>
      <p:ext uri="{BB962C8B-B14F-4D97-AF65-F5344CB8AC3E}">
        <p14:creationId xmlns:p14="http://schemas.microsoft.com/office/powerpoint/2010/main" val="319179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32AF4F4E-257F-49D1-A19A-16146A0CD56F}" type="slidenum">
              <a:rPr lang="en-US"/>
              <a:pPr>
                <a:defRPr/>
              </a:pPr>
              <a:t>‹#›</a:t>
            </a:fld>
            <a:endParaRPr lang="en-US" dirty="0"/>
          </a:p>
        </p:txBody>
      </p:sp>
    </p:spTree>
    <p:extLst>
      <p:ext uri="{BB962C8B-B14F-4D97-AF65-F5344CB8AC3E}">
        <p14:creationId xmlns:p14="http://schemas.microsoft.com/office/powerpoint/2010/main" val="374937824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0F1E711D-F09C-434D-BD22-2DD99A76EC45}" type="slidenum">
              <a:rPr lang="en-US"/>
              <a:pPr>
                <a:defRPr/>
              </a:pPr>
              <a:t>‹#›</a:t>
            </a:fld>
            <a:endParaRPr lang="en-US" dirty="0"/>
          </a:p>
        </p:txBody>
      </p:sp>
    </p:spTree>
    <p:extLst>
      <p:ext uri="{BB962C8B-B14F-4D97-AF65-F5344CB8AC3E}">
        <p14:creationId xmlns:p14="http://schemas.microsoft.com/office/powerpoint/2010/main" val="42878564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BE80566-D2B8-4388-9F45-EE8CCDFFAB2A}" type="slidenum">
              <a:rPr lang="en-US"/>
              <a:pPr>
                <a:defRPr/>
              </a:pPr>
              <a:t>‹#›</a:t>
            </a:fld>
            <a:endParaRPr lang="en-US" dirty="0"/>
          </a:p>
        </p:txBody>
      </p:sp>
    </p:spTree>
    <p:extLst>
      <p:ext uri="{BB962C8B-B14F-4D97-AF65-F5344CB8AC3E}">
        <p14:creationId xmlns:p14="http://schemas.microsoft.com/office/powerpoint/2010/main" val="174870586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DBE75F6-D50D-46D5-88D0-EFA8F65FD90D}" type="slidenum">
              <a:rPr lang="en-US"/>
              <a:pPr>
                <a:defRPr/>
              </a:pPr>
              <a:t>‹#›</a:t>
            </a:fld>
            <a:endParaRPr lang="en-US" dirty="0"/>
          </a:p>
        </p:txBody>
      </p:sp>
    </p:spTree>
    <p:extLst>
      <p:ext uri="{BB962C8B-B14F-4D97-AF65-F5344CB8AC3E}">
        <p14:creationId xmlns:p14="http://schemas.microsoft.com/office/powerpoint/2010/main" val="11311778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59549D9-A8E0-48F0-954C-63BE820C1FB4}" type="slidenum">
              <a:rPr lang="en-US"/>
              <a:pPr>
                <a:defRPr/>
              </a:pPr>
              <a:t>‹#›</a:t>
            </a:fld>
            <a:endParaRPr lang="en-US" dirty="0"/>
          </a:p>
        </p:txBody>
      </p:sp>
    </p:spTree>
    <p:extLst>
      <p:ext uri="{BB962C8B-B14F-4D97-AF65-F5344CB8AC3E}">
        <p14:creationId xmlns:p14="http://schemas.microsoft.com/office/powerpoint/2010/main" val="33650321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97B058FD-2A11-40CA-A523-830E04EC96A4}" type="slidenum">
              <a:rPr lang="en-US"/>
              <a:pPr>
                <a:defRPr/>
              </a:pPr>
              <a:t>‹#›</a:t>
            </a:fld>
            <a:endParaRPr lang="en-US" dirty="0"/>
          </a:p>
        </p:txBody>
      </p:sp>
    </p:spTree>
    <p:extLst>
      <p:ext uri="{BB962C8B-B14F-4D97-AF65-F5344CB8AC3E}">
        <p14:creationId xmlns:p14="http://schemas.microsoft.com/office/powerpoint/2010/main" val="21911256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39908842-70D9-4CB5-AFE3-844CE3682B95}" type="slidenum">
              <a:rPr lang="en-US"/>
              <a:pPr>
                <a:defRPr/>
              </a:pPr>
              <a:t>‹#›</a:t>
            </a:fld>
            <a:endParaRPr lang="en-US" dirty="0"/>
          </a:p>
        </p:txBody>
      </p:sp>
    </p:spTree>
    <p:extLst>
      <p:ext uri="{BB962C8B-B14F-4D97-AF65-F5344CB8AC3E}">
        <p14:creationId xmlns:p14="http://schemas.microsoft.com/office/powerpoint/2010/main" val="3390229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xfrm>
            <a:off x="8382000" y="6543675"/>
            <a:ext cx="304800" cy="152400"/>
          </a:xfrm>
        </p:spPr>
        <p:txBody>
          <a:bodyPr/>
          <a:lstStyle>
            <a:lvl1pPr>
              <a:defRPr/>
            </a:lvl1pPr>
          </a:lstStyle>
          <a:p>
            <a:pPr>
              <a:defRPr/>
            </a:pPr>
            <a:fld id="{66782AEC-3E4B-4F57-A75F-0EA7C5BBB456}" type="slidenum">
              <a:rPr lang="en-US"/>
              <a:pPr>
                <a:defRPr/>
              </a:pPr>
              <a:t>‹#›</a:t>
            </a:fld>
            <a:endParaRPr lang="en-US" dirty="0"/>
          </a:p>
        </p:txBody>
      </p:sp>
    </p:spTree>
    <p:extLst>
      <p:ext uri="{BB962C8B-B14F-4D97-AF65-F5344CB8AC3E}">
        <p14:creationId xmlns:p14="http://schemas.microsoft.com/office/powerpoint/2010/main" val="22216921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business">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l="19855" r="515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2788168"/>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lifestyl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l="22795" r="220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8662095"/>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clinic">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l="22060" r="2943"/>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3" rIns="0" bIns="45723" anchor="ctr"/>
          <a:lstStyle/>
          <a:p>
            <a:pPr algn="ctr" defTabSz="914196">
              <a:defRPr/>
            </a:pPr>
            <a:endParaRPr lang="en-US" sz="2000" b="0" dirty="0">
              <a:gradFill>
                <a:gsLst>
                  <a:gs pos="0">
                    <a:srgbClr val="FFFFFF"/>
                  </a:gs>
                  <a:gs pos="100000">
                    <a:srgbClr val="FFFFFF"/>
                  </a:gs>
                </a:gsLst>
                <a:lin ang="5400000" scaled="0"/>
              </a:gradFill>
            </a:endParaRPr>
          </a:p>
        </p:txBody>
      </p:sp>
      <p:pic>
        <p:nvPicPr>
          <p:cNvPr id="6" name="Picture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7"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2604996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182CD3C-4D8E-4BD2-BBA3-9B4779518125}" type="slidenum">
              <a:rPr lang="en-US"/>
              <a:pPr>
                <a:defRPr/>
              </a:pPr>
              <a:t>‹#›</a:t>
            </a:fld>
            <a:endParaRPr lang="en-US" dirty="0"/>
          </a:p>
        </p:txBody>
      </p:sp>
    </p:spTree>
    <p:extLst>
      <p:ext uri="{BB962C8B-B14F-4D97-AF65-F5344CB8AC3E}">
        <p14:creationId xmlns:p14="http://schemas.microsoft.com/office/powerpoint/2010/main" val="291012886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p:spTree>
      <p:nvGrpSpPr>
        <p:cNvPr id="1" name=""/>
        <p:cNvGrpSpPr/>
        <p:nvPr/>
      </p:nvGrpSpPr>
      <p:grpSpPr>
        <a:xfrm>
          <a:off x="0" y="0"/>
          <a:ext cx="0" cy="0"/>
          <a:chOff x="0" y="0"/>
          <a:chExt cx="0" cy="0"/>
        </a:xfrm>
      </p:grpSpPr>
      <p:pic>
        <p:nvPicPr>
          <p:cNvPr id="5"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Picture Placeholder 4"/>
          <p:cNvSpPr>
            <a:spLocks noGrp="1"/>
          </p:cNvSpPr>
          <p:nvPr>
            <p:ph type="pic" sz="quarter" idx="15"/>
          </p:nvPr>
        </p:nvSpPr>
        <p:spPr>
          <a:xfrm>
            <a:off x="0" y="0"/>
            <a:ext cx="9144001" cy="6858623"/>
          </a:xfrm>
          <a:prstGeom prst="rect">
            <a:avLst/>
          </a:prstGeom>
          <a:noFill/>
        </p:spPr>
        <p:txBody>
          <a:bodyPr rtlCol="0">
            <a:noAutofit/>
          </a:bodyPr>
          <a:lstStyle>
            <a:lvl1pPr marL="0" indent="0">
              <a:buNone/>
              <a:defRPr/>
            </a:lvl1pPr>
          </a:lstStyle>
          <a:p>
            <a:pPr lvl="0"/>
            <a:r>
              <a:rPr lang="en-US" noProof="0" smtClean="0"/>
              <a:t>Click icon to add picture</a:t>
            </a:r>
            <a:endParaRPr lang="en-US" noProof="0"/>
          </a:p>
        </p:txBody>
      </p:sp>
      <p:sp>
        <p:nvSpPr>
          <p:cNvPr id="12" name="Text Placeholder 4"/>
          <p:cNvSpPr>
            <a:spLocks noGrp="1"/>
          </p:cNvSpPr>
          <p:nvPr>
            <p:ph type="body" sz="quarter" idx="12"/>
          </p:nvPr>
        </p:nvSpPr>
        <p:spPr>
          <a:xfrm>
            <a:off x="845888" y="3877271"/>
            <a:ext cx="4664752" cy="1794661"/>
          </a:xfrm>
          <a:prstGeom prst="rect">
            <a:avLst/>
          </a:prstGeom>
          <a:noFill/>
        </p:spPr>
        <p:txBody>
          <a:bodyPr tIns="107577" bIns="107577">
            <a:noAutofit/>
          </a:bodyPr>
          <a:lstStyle>
            <a:lvl1pPr marL="0" indent="0">
              <a:spcBef>
                <a:spcPts val="0"/>
              </a:spcBef>
              <a:buNone/>
              <a:defRPr sz="2800" spc="0" baseline="0">
                <a:solidFill>
                  <a:schemeClr val="tx1"/>
                </a:solidFill>
                <a:latin typeface="+mj-lt"/>
              </a:defRPr>
            </a:lvl1pPr>
          </a:lstStyle>
          <a:p>
            <a:pPr lvl="0"/>
            <a:r>
              <a:rPr lang="en-US" smtClean="0"/>
              <a:t>Click to edit Master text styles</a:t>
            </a:r>
          </a:p>
          <a:p>
            <a:pPr lvl="1"/>
            <a:r>
              <a:rPr lang="en-US" smtClean="0"/>
              <a:t>Second level</a:t>
            </a:r>
          </a:p>
        </p:txBody>
      </p:sp>
      <p:sp>
        <p:nvSpPr>
          <p:cNvPr id="8" name="Title Placeholder 1"/>
          <p:cNvSpPr>
            <a:spLocks noGrp="1"/>
          </p:cNvSpPr>
          <p:nvPr>
            <p:ph type="title"/>
          </p:nvPr>
        </p:nvSpPr>
        <p:spPr>
          <a:xfrm>
            <a:off x="845888" y="888769"/>
            <a:ext cx="4631922" cy="2916907"/>
          </a:xfrm>
          <a:prstGeom prst="rect">
            <a:avLst/>
          </a:prstGeom>
        </p:spPr>
        <p:txBody>
          <a:bodyPr rtlCol="0">
            <a:noAutofit/>
          </a:bodyPr>
          <a:lstStyle>
            <a:lvl1pPr marL="0" algn="l" defTabSz="685754" rtl="0" eaLnBrk="1" latinLnBrk="0" hangingPunct="1">
              <a:lnSpc>
                <a:spcPct val="90000"/>
              </a:lnSpc>
              <a:spcBef>
                <a:spcPct val="0"/>
              </a:spcBef>
              <a:buNone/>
              <a:defRPr lang="en-US" sz="4800" b="0" kern="1200" cap="none" spc="-74" baseline="0" dirty="0">
                <a:ln w="3175">
                  <a:noFill/>
                </a:ln>
                <a:solidFill>
                  <a:schemeClr val="tx1"/>
                </a:solidFill>
                <a:effectLst/>
                <a:latin typeface="+mj-lt"/>
                <a:ea typeface="+mn-ea"/>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88756760"/>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ferred text layout">
    <p:spTree>
      <p:nvGrpSpPr>
        <p:cNvPr id="1" name=""/>
        <p:cNvGrpSpPr/>
        <p:nvPr/>
      </p:nvGrpSpPr>
      <p:grpSpPr>
        <a:xfrm>
          <a:off x="0" y="0"/>
          <a:ext cx="0" cy="0"/>
          <a:chOff x="0" y="0"/>
          <a:chExt cx="0" cy="0"/>
        </a:xfrm>
      </p:grpSpPr>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57200" y="1354138"/>
            <a:ext cx="840105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7" name="Slide Number Placeholder 2"/>
          <p:cNvSpPr>
            <a:spLocks noGrp="1"/>
          </p:cNvSpPr>
          <p:nvPr>
            <p:ph type="sldNum" sz="quarter" idx="11"/>
          </p:nvPr>
        </p:nvSpPr>
        <p:spPr/>
        <p:txBody>
          <a:bodyPr/>
          <a:lstStyle>
            <a:lvl1pPr eaLnBrk="0" fontAlgn="base" hangingPunct="0">
              <a:lnSpc>
                <a:spcPct val="95000"/>
              </a:lnSpc>
              <a:spcBef>
                <a:spcPct val="0"/>
              </a:spcBef>
              <a:spcAft>
                <a:spcPct val="0"/>
              </a:spcAft>
              <a:defRPr>
                <a:ea typeface="Geneva" charset="-128"/>
              </a:defRPr>
            </a:lvl1pPr>
          </a:lstStyle>
          <a:p>
            <a:pPr>
              <a:defRPr/>
            </a:pPr>
            <a:fld id="{0A58E983-BAEC-455D-A20C-79A0839A80DF}" type="slidenum">
              <a:rPr/>
              <a:pPr>
                <a:defRPr/>
              </a:pPr>
              <a:t>‹#›</a:t>
            </a:fld>
            <a:endParaRPr dirty="0"/>
          </a:p>
        </p:txBody>
      </p:sp>
    </p:spTree>
    <p:extLst>
      <p:ext uri="{BB962C8B-B14F-4D97-AF65-F5344CB8AC3E}">
        <p14:creationId xmlns:p14="http://schemas.microsoft.com/office/powerpoint/2010/main" val="19624641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ferred text layout - 2 column">
    <p:spTree>
      <p:nvGrpSpPr>
        <p:cNvPr id="1" name=""/>
        <p:cNvGrpSpPr/>
        <p:nvPr/>
      </p:nvGrpSpPr>
      <p:grpSpPr>
        <a:xfrm>
          <a:off x="0" y="0"/>
          <a:ext cx="0" cy="0"/>
          <a:chOff x="0" y="0"/>
          <a:chExt cx="0" cy="0"/>
        </a:xfrm>
      </p:grpSpPr>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57200" y="1354138"/>
            <a:ext cx="3886200"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dirty="0"/>
          </a:p>
        </p:txBody>
      </p:sp>
      <p:sp>
        <p:nvSpPr>
          <p:cNvPr id="6" name="Text Placeholder 3"/>
          <p:cNvSpPr>
            <a:spLocks noGrp="1"/>
          </p:cNvSpPr>
          <p:nvPr>
            <p:ph type="body" sz="quarter" idx="12"/>
          </p:nvPr>
        </p:nvSpPr>
        <p:spPr>
          <a:xfrm>
            <a:off x="4786539" y="1354138"/>
            <a:ext cx="4060825" cy="4792662"/>
          </a:xfrm>
        </p:spPr>
        <p:txBody>
          <a:bodyPr/>
          <a:lstStyle>
            <a:lvl2pPr marL="0" indent="0">
              <a:buNone/>
              <a:defRPr>
                <a:solidFill>
                  <a:schemeClr val="tx1"/>
                </a:solidFill>
              </a:defRPr>
            </a:lvl2pPr>
            <a:lvl3pPr marL="171450"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
          <p:cNvSpPr>
            <a:spLocks noGrp="1"/>
          </p:cNvSpPr>
          <p:nvPr>
            <p:ph type="sldNum" sz="quarter" idx="13"/>
          </p:nvPr>
        </p:nvSpPr>
        <p:spPr/>
        <p:txBody>
          <a:bodyPr/>
          <a:lstStyle>
            <a:lvl1pPr eaLnBrk="0" fontAlgn="base" hangingPunct="0">
              <a:lnSpc>
                <a:spcPct val="95000"/>
              </a:lnSpc>
              <a:spcBef>
                <a:spcPct val="0"/>
              </a:spcBef>
              <a:spcAft>
                <a:spcPct val="0"/>
              </a:spcAft>
              <a:defRPr>
                <a:ea typeface="Geneva" charset="-128"/>
              </a:defRPr>
            </a:lvl1pPr>
          </a:lstStyle>
          <a:p>
            <a:pPr>
              <a:defRPr/>
            </a:pPr>
            <a:fld id="{78BC2AB7-3ABA-4DE3-87F7-C3554230875E}" type="slidenum">
              <a:rPr/>
              <a:pPr>
                <a:defRPr/>
              </a:pPr>
              <a:t>‹#›</a:t>
            </a:fld>
            <a:endParaRPr dirty="0"/>
          </a:p>
        </p:txBody>
      </p:sp>
    </p:spTree>
    <p:extLst>
      <p:ext uri="{BB962C8B-B14F-4D97-AF65-F5344CB8AC3E}">
        <p14:creationId xmlns:p14="http://schemas.microsoft.com/office/powerpoint/2010/main" val="555824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cxnSp>
        <p:nvCxnSpPr>
          <p:cNvPr id="4" name="Straight Connector 3"/>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1"/>
          </p:nvPr>
        </p:nvSpPr>
        <p:spPr>
          <a:xfrm>
            <a:off x="457200" y="1354138"/>
            <a:ext cx="840105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2"/>
          <p:cNvSpPr>
            <a:spLocks noGrp="1"/>
          </p:cNvSpPr>
          <p:nvPr>
            <p:ph type="sldNum" sz="quarter" idx="12"/>
          </p:nvPr>
        </p:nvSpPr>
        <p:spPr/>
        <p:txBody>
          <a:bodyPr/>
          <a:lstStyle>
            <a:lvl1pPr eaLnBrk="0" fontAlgn="base" hangingPunct="0">
              <a:lnSpc>
                <a:spcPct val="95000"/>
              </a:lnSpc>
              <a:spcBef>
                <a:spcPct val="0"/>
              </a:spcBef>
              <a:spcAft>
                <a:spcPct val="0"/>
              </a:spcAft>
              <a:defRPr>
                <a:ea typeface="Geneva" charset="-128"/>
              </a:defRPr>
            </a:lvl1pPr>
          </a:lstStyle>
          <a:p>
            <a:pPr>
              <a:defRPr/>
            </a:pPr>
            <a:fld id="{B54BD8ED-B5A1-4268-BB14-E000D9B5A7B9}" type="slidenum">
              <a:rPr/>
              <a:pPr>
                <a:defRPr/>
              </a:pPr>
              <a:t>‹#›</a:t>
            </a:fld>
            <a:endParaRPr dirty="0"/>
          </a:p>
        </p:txBody>
      </p:sp>
    </p:spTree>
    <p:extLst>
      <p:ext uri="{BB962C8B-B14F-4D97-AF65-F5344CB8AC3E}">
        <p14:creationId xmlns:p14="http://schemas.microsoft.com/office/powerpoint/2010/main" val="29869773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 - 2 column">
    <p:spTree>
      <p:nvGrpSpPr>
        <p:cNvPr id="1" name=""/>
        <p:cNvGrpSpPr/>
        <p:nvPr/>
      </p:nvGrpSpPr>
      <p:grpSpPr>
        <a:xfrm>
          <a:off x="0" y="0"/>
          <a:ext cx="0" cy="0"/>
          <a:chOff x="0" y="0"/>
          <a:chExt cx="0" cy="0"/>
        </a:xfrm>
      </p:grpSpPr>
      <p:cxnSp>
        <p:nvCxnSpPr>
          <p:cNvPr id="7" name="Straight Connector 6"/>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1"/>
          </p:nvPr>
        </p:nvSpPr>
        <p:spPr>
          <a:xfrm>
            <a:off x="457200" y="1354138"/>
            <a:ext cx="3886200"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4"/>
          <p:cNvSpPr>
            <a:spLocks noGrp="1"/>
          </p:cNvSpPr>
          <p:nvPr>
            <p:ph type="body" sz="quarter" idx="12"/>
          </p:nvPr>
        </p:nvSpPr>
        <p:spPr>
          <a:xfrm>
            <a:off x="4788127" y="1354138"/>
            <a:ext cx="4059237" cy="4792662"/>
          </a:xfrm>
        </p:spPr>
        <p:txBody>
          <a:bodyPr/>
          <a:lstStyle>
            <a:lvl2pPr marL="171450" indent="-171450">
              <a:defRPr/>
            </a:lvl2pPr>
            <a:lvl3pPr marL="403225" indent="-165100">
              <a:defRPr/>
            </a:lvl3pPr>
            <a:lvl4pPr marL="628650" indent="-171450">
              <a:defRPr/>
            </a:lvl4pPr>
            <a:lvl5pPr marL="914400" indent="-227013">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2"/>
          <p:cNvSpPr>
            <a:spLocks noGrp="1"/>
          </p:cNvSpPr>
          <p:nvPr>
            <p:ph type="sldNum" sz="quarter" idx="13"/>
          </p:nvPr>
        </p:nvSpPr>
        <p:spPr/>
        <p:txBody>
          <a:bodyPr/>
          <a:lstStyle>
            <a:lvl1pPr eaLnBrk="0" fontAlgn="base" hangingPunct="0">
              <a:lnSpc>
                <a:spcPct val="95000"/>
              </a:lnSpc>
              <a:spcBef>
                <a:spcPct val="0"/>
              </a:spcBef>
              <a:spcAft>
                <a:spcPct val="0"/>
              </a:spcAft>
              <a:defRPr>
                <a:ea typeface="Geneva" charset="-128"/>
              </a:defRPr>
            </a:lvl1pPr>
          </a:lstStyle>
          <a:p>
            <a:pPr>
              <a:defRPr/>
            </a:pPr>
            <a:fld id="{AD3632ED-12AB-4151-9A8E-C5218E419072}" type="slidenum">
              <a:rPr/>
              <a:pPr>
                <a:defRPr/>
              </a:pPr>
              <a:t>‹#›</a:t>
            </a:fld>
            <a:endParaRPr dirty="0"/>
          </a:p>
        </p:txBody>
      </p:sp>
    </p:spTree>
    <p:extLst>
      <p:ext uri="{BB962C8B-B14F-4D97-AF65-F5344CB8AC3E}">
        <p14:creationId xmlns:p14="http://schemas.microsoft.com/office/powerpoint/2010/main" val="18792600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cxnSp>
        <p:nvCxnSpPr>
          <p:cNvPr id="4" name="Straight Connector 3"/>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0DE8F811-AC70-47FA-857F-34B52C3B31BE}" type="slidenum">
              <a:rPr/>
              <a:pPr>
                <a:defRPr/>
              </a:pPr>
              <a:t>‹#›</a:t>
            </a:fld>
            <a:endParaRPr dirty="0"/>
          </a:p>
        </p:txBody>
      </p:sp>
    </p:spTree>
    <p:extLst>
      <p:ext uri="{BB962C8B-B14F-4D97-AF65-F5344CB8AC3E}">
        <p14:creationId xmlns:p14="http://schemas.microsoft.com/office/powerpoint/2010/main" val="37801215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2 - 2 column">
    <p:spTree>
      <p:nvGrpSpPr>
        <p:cNvPr id="1" name=""/>
        <p:cNvGrpSpPr/>
        <p:nvPr/>
      </p:nvGrpSpPr>
      <p:grpSpPr>
        <a:xfrm>
          <a:off x="0" y="0"/>
          <a:ext cx="0" cy="0"/>
          <a:chOff x="0" y="0"/>
          <a:chExt cx="0" cy="0"/>
        </a:xfrm>
      </p:grpSpPr>
      <p:cxnSp>
        <p:nvCxnSpPr>
          <p:cNvPr id="6" name="Straight Connector 5"/>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199" y="1354138"/>
            <a:ext cx="3886201"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3"/>
          </p:nvPr>
        </p:nvSpPr>
        <p:spPr>
          <a:xfrm>
            <a:off x="4800600" y="1354138"/>
            <a:ext cx="4059238" cy="4772025"/>
          </a:xfrm>
        </p:spPr>
        <p:txBody>
          <a:bodyPr/>
          <a:lstStyle>
            <a:lvl2pPr>
              <a:spcBef>
                <a:spcPts val="0"/>
              </a:spcBef>
              <a:spcAft>
                <a:spcPts val="600"/>
              </a:spcAft>
              <a:defRPr/>
            </a:lvl2pPr>
            <a:lvl3pPr>
              <a:spcBef>
                <a:spcPts val="0"/>
              </a:spcBef>
              <a:spcAft>
                <a:spcPts val="600"/>
              </a:spcAft>
              <a:defRPr/>
            </a:lvl3pPr>
            <a:lvl4pPr>
              <a:spcBef>
                <a:spcPts val="0"/>
              </a:spcBef>
              <a:spcAft>
                <a:spcPts val="400"/>
              </a:spcAft>
              <a:defRPr/>
            </a:lvl4pPr>
            <a:lvl5pPr>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5"/>
          <p:cNvSpPr>
            <a:spLocks noGrp="1"/>
          </p:cNvSpPr>
          <p:nvPr>
            <p:ph type="sldNum" sz="quarter" idx="14"/>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FA2F8820-09EC-4E74-9205-64200F776BB2}" type="slidenum">
              <a:rPr/>
              <a:pPr>
                <a:defRPr/>
              </a:pPr>
              <a:t>‹#›</a:t>
            </a:fld>
            <a:endParaRPr dirty="0"/>
          </a:p>
        </p:txBody>
      </p:sp>
    </p:spTree>
    <p:extLst>
      <p:ext uri="{BB962C8B-B14F-4D97-AF65-F5344CB8AC3E}">
        <p14:creationId xmlns:p14="http://schemas.microsoft.com/office/powerpoint/2010/main" val="17023463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ubtitle and content 1">
    <p:spTree>
      <p:nvGrpSpPr>
        <p:cNvPr id="1" name=""/>
        <p:cNvGrpSpPr/>
        <p:nvPr/>
      </p:nvGrpSpPr>
      <p:grpSpPr>
        <a:xfrm>
          <a:off x="0" y="0"/>
          <a:ext cx="0" cy="0"/>
          <a:chOff x="0" y="0"/>
          <a:chExt cx="0" cy="0"/>
        </a:xfrm>
      </p:grpSpPr>
      <p:cxnSp>
        <p:nvCxnSpPr>
          <p:cNvPr id="5" name="Straight Connector 4"/>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65238" y="1781175"/>
            <a:ext cx="8402637"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2"/>
          </p:nvPr>
        </p:nvSpPr>
        <p:spPr>
          <a:xfrm>
            <a:off x="457201" y="799700"/>
            <a:ext cx="8401081" cy="511175"/>
          </a:xfrm>
        </p:spPr>
        <p:txBody>
          <a:bodyPr anchor="b"/>
          <a:lstStyle>
            <a:lvl1pPr>
              <a:defRPr>
                <a:solidFill>
                  <a:schemeClr val="accent4"/>
                </a:solidFill>
              </a:defRPr>
            </a:lvl1pPr>
          </a:lstStyle>
          <a:p>
            <a:pPr lvl="0"/>
            <a:r>
              <a:rPr lang="en-US" smtClean="0"/>
              <a:t>Click to edit Master text styles</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2"/>
          <p:cNvSpPr>
            <a:spLocks noGrp="1"/>
          </p:cNvSpPr>
          <p:nvPr>
            <p:ph type="sldNum" sz="quarter" idx="13"/>
          </p:nvPr>
        </p:nvSpPr>
        <p:spPr/>
        <p:txBody>
          <a:bodyPr/>
          <a:lstStyle>
            <a:lvl1pPr eaLnBrk="0" fontAlgn="base" hangingPunct="0">
              <a:lnSpc>
                <a:spcPct val="95000"/>
              </a:lnSpc>
              <a:spcBef>
                <a:spcPct val="0"/>
              </a:spcBef>
              <a:spcAft>
                <a:spcPct val="0"/>
              </a:spcAft>
              <a:defRPr>
                <a:ea typeface="Geneva" charset="-128"/>
              </a:defRPr>
            </a:lvl1pPr>
          </a:lstStyle>
          <a:p>
            <a:pPr>
              <a:defRPr/>
            </a:pPr>
            <a:fld id="{AA479324-36FC-4C5C-BF28-5D8F0D854192}" type="slidenum">
              <a:rPr/>
              <a:pPr>
                <a:defRPr/>
              </a:pPr>
              <a:t>‹#›</a:t>
            </a:fld>
            <a:endParaRPr dirty="0"/>
          </a:p>
        </p:txBody>
      </p:sp>
    </p:spTree>
    <p:extLst>
      <p:ext uri="{BB962C8B-B14F-4D97-AF65-F5344CB8AC3E}">
        <p14:creationId xmlns:p14="http://schemas.microsoft.com/office/powerpoint/2010/main" val="13827798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nd content 1 - 2 column">
    <p:spTree>
      <p:nvGrpSpPr>
        <p:cNvPr id="1" name=""/>
        <p:cNvGrpSpPr/>
        <p:nvPr/>
      </p:nvGrpSpPr>
      <p:grpSpPr>
        <a:xfrm>
          <a:off x="0" y="0"/>
          <a:ext cx="0" cy="0"/>
          <a:chOff x="0" y="0"/>
          <a:chExt cx="0" cy="0"/>
        </a:xfrm>
      </p:grpSpPr>
      <p:cxnSp>
        <p:nvCxnSpPr>
          <p:cNvPr id="8" name="Straight Connector 7"/>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465238" y="1781174"/>
            <a:ext cx="3978871"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2"/>
          </p:nvPr>
        </p:nvSpPr>
        <p:spPr>
          <a:xfrm>
            <a:off x="457201" y="803475"/>
            <a:ext cx="8401049" cy="511175"/>
          </a:xfrm>
        </p:spPr>
        <p:txBody>
          <a:bodyPr anchor="b"/>
          <a:lstStyle>
            <a:lvl1pPr>
              <a:defRPr>
                <a:solidFill>
                  <a:schemeClr val="accent4"/>
                </a:solidFill>
              </a:defRPr>
            </a:lvl1pPr>
          </a:lstStyle>
          <a:p>
            <a:pPr lvl="0"/>
            <a:r>
              <a:rPr lang="en-US" smtClean="0"/>
              <a:t>Click to edit Master text styles</a:t>
            </a:r>
          </a:p>
        </p:txBody>
      </p:sp>
      <p:sp>
        <p:nvSpPr>
          <p:cNvPr id="7" name="Text Placeholder 3"/>
          <p:cNvSpPr>
            <a:spLocks noGrp="1"/>
          </p:cNvSpPr>
          <p:nvPr>
            <p:ph type="body" sz="quarter" idx="13"/>
          </p:nvPr>
        </p:nvSpPr>
        <p:spPr>
          <a:xfrm>
            <a:off x="4786539" y="1781174"/>
            <a:ext cx="4060825" cy="4365625"/>
          </a:xfrm>
        </p:spPr>
        <p:txBody>
          <a:bodyPr/>
          <a:lstStyle>
            <a:lvl1pPr>
              <a:defRPr b="1">
                <a:solidFill>
                  <a:schemeClr val="accent4"/>
                </a:solidFill>
              </a:defRPr>
            </a:lvl1pPr>
            <a:lvl2pPr marL="0" indent="0">
              <a:buNone/>
              <a:defRPr>
                <a:solidFill>
                  <a:schemeClr val="tx1"/>
                </a:solidFill>
              </a:defRPr>
            </a:lvl2pPr>
            <a:lvl3pPr marL="168275" marR="0" indent="0" algn="l" defTabSz="685754" rtl="0" eaLnBrk="1" fontAlgn="auto" latinLnBrk="0" hangingPunct="1">
              <a:lnSpc>
                <a:spcPct val="95000"/>
              </a:lnSpc>
              <a:spcBef>
                <a:spcPts val="600"/>
              </a:spcBef>
              <a:spcAft>
                <a:spcPts val="400"/>
              </a:spcAft>
              <a:buClrTx/>
              <a:buSzPct val="90000"/>
              <a:buFont typeface="Arial" pitchFamily="34" charset="0"/>
              <a:buNone/>
              <a:tabLst/>
              <a:defRPr lang="en-US" sz="1800" kern="1200" spc="0" baseline="0" dirty="0" smtClean="0">
                <a:solidFill>
                  <a:schemeClr val="tx1"/>
                </a:solidFill>
                <a:latin typeface="+mj-lt"/>
                <a:ea typeface="+mn-ea"/>
                <a:cs typeface="+mn-cs"/>
              </a:defRPr>
            </a:lvl3pPr>
            <a:lvl4pPr marL="166688" indent="-166688">
              <a:buClr>
                <a:schemeClr val="accent1"/>
              </a:buClr>
              <a:defRPr>
                <a:solidFill>
                  <a:schemeClr val="tx1"/>
                </a:solidFill>
              </a:defRPr>
            </a:lvl4pPr>
            <a:lvl5pPr marL="403225" indent="-171450">
              <a:buFont typeface="Arial" panose="020B0604020202020204" pitchFamily="34" charset="0"/>
              <a:buChar cha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9" name="Slide Number Placeholder 2"/>
          <p:cNvSpPr>
            <a:spLocks noGrp="1"/>
          </p:cNvSpPr>
          <p:nvPr>
            <p:ph type="sldNum" sz="quarter" idx="14"/>
          </p:nvPr>
        </p:nvSpPr>
        <p:spPr/>
        <p:txBody>
          <a:bodyPr/>
          <a:lstStyle>
            <a:lvl1pPr eaLnBrk="0" fontAlgn="base" hangingPunct="0">
              <a:lnSpc>
                <a:spcPct val="95000"/>
              </a:lnSpc>
              <a:spcBef>
                <a:spcPct val="0"/>
              </a:spcBef>
              <a:spcAft>
                <a:spcPct val="0"/>
              </a:spcAft>
              <a:defRPr>
                <a:ea typeface="Geneva" charset="-128"/>
              </a:defRPr>
            </a:lvl1pPr>
          </a:lstStyle>
          <a:p>
            <a:pPr>
              <a:defRPr/>
            </a:pPr>
            <a:fld id="{3F8FA3C7-B755-4682-981B-F738C585F129}" type="slidenum">
              <a:rPr/>
              <a:pPr>
                <a:defRPr/>
              </a:pPr>
              <a:t>‹#›</a:t>
            </a:fld>
            <a:endParaRPr dirty="0"/>
          </a:p>
        </p:txBody>
      </p:sp>
    </p:spTree>
    <p:extLst>
      <p:ext uri="{BB962C8B-B14F-4D97-AF65-F5344CB8AC3E}">
        <p14:creationId xmlns:p14="http://schemas.microsoft.com/office/powerpoint/2010/main" val="19339963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nd content 2">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smtClean="0"/>
              <a:t>Click to edit Master text styles</a:t>
            </a:r>
          </a:p>
        </p:txBody>
      </p:sp>
      <p:sp>
        <p:nvSpPr>
          <p:cNvPr id="4" name="Title 3"/>
          <p:cNvSpPr>
            <a:spLocks noGrp="1"/>
          </p:cNvSpPr>
          <p:nvPr>
            <p:ph type="title"/>
          </p:nvPr>
        </p:nvSpPr>
        <p:spPr/>
        <p:txBody>
          <a:bodyPr/>
          <a:lstStyle/>
          <a:p>
            <a:r>
              <a:rPr lang="en-US" smtClean="0"/>
              <a:t>Click to edit Master title style</a:t>
            </a:r>
            <a:endParaRPr lang="en-US"/>
          </a:p>
        </p:txBody>
      </p:sp>
      <p:sp>
        <p:nvSpPr>
          <p:cNvPr id="7" name="Slide Number Placeholder 5"/>
          <p:cNvSpPr>
            <a:spLocks noGrp="1"/>
          </p:cNvSpPr>
          <p:nvPr>
            <p:ph type="sldNum" sz="quarter" idx="14"/>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87B9BBEC-4033-4DA9-902A-0EC2AFDAAD03}" type="slidenum">
              <a:rPr/>
              <a:pPr>
                <a:defRPr/>
              </a:pPr>
              <a:t>‹#›</a:t>
            </a:fld>
            <a:endParaRPr dirty="0"/>
          </a:p>
        </p:txBody>
      </p:sp>
    </p:spTree>
    <p:extLst>
      <p:ext uri="{BB962C8B-B14F-4D97-AF65-F5344CB8AC3E}">
        <p14:creationId xmlns:p14="http://schemas.microsoft.com/office/powerpoint/2010/main" val="52980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F5903EC-AC26-46C6-9BFC-9439ACDE83CE}" type="slidenum">
              <a:rPr lang="en-US"/>
              <a:pPr>
                <a:defRPr/>
              </a:pPr>
              <a:t>‹#›</a:t>
            </a:fld>
            <a:endParaRPr lang="en-US" dirty="0"/>
          </a:p>
        </p:txBody>
      </p:sp>
    </p:spTree>
    <p:extLst>
      <p:ext uri="{BB962C8B-B14F-4D97-AF65-F5344CB8AC3E}">
        <p14:creationId xmlns:p14="http://schemas.microsoft.com/office/powerpoint/2010/main" val="3390815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nd content 2 - 2 column">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0551" y="1781175"/>
            <a:ext cx="3975730"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3"/>
          </p:nvPr>
        </p:nvSpPr>
        <p:spPr>
          <a:xfrm>
            <a:off x="460551" y="914400"/>
            <a:ext cx="8397700" cy="403225"/>
          </a:xfrm>
        </p:spPr>
        <p:txBody>
          <a:bodyPr anchor="b"/>
          <a:lstStyle>
            <a:lvl1pPr>
              <a:defRPr>
                <a:solidFill>
                  <a:schemeClr val="accent4"/>
                </a:solidFill>
              </a:defRPr>
            </a:lvl1pPr>
          </a:lstStyle>
          <a:p>
            <a:pPr lvl="0"/>
            <a:r>
              <a:rPr lang="en-US" smtClean="0"/>
              <a:t>Click to edit Master text styles</a:t>
            </a:r>
          </a:p>
        </p:txBody>
      </p:sp>
      <p:sp>
        <p:nvSpPr>
          <p:cNvPr id="7" name="Content Placeholder 2"/>
          <p:cNvSpPr>
            <a:spLocks noGrp="1"/>
          </p:cNvSpPr>
          <p:nvPr>
            <p:ph idx="14"/>
          </p:nvPr>
        </p:nvSpPr>
        <p:spPr>
          <a:xfrm>
            <a:off x="4788126" y="1781175"/>
            <a:ext cx="4059238"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5"/>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5147BC46-F9B1-4517-BFDE-4DB2D6875E5A}" type="slidenum">
              <a:rPr/>
              <a:pPr>
                <a:defRPr/>
              </a:pPr>
              <a:t>‹#›</a:t>
            </a:fld>
            <a:endParaRPr dirty="0"/>
          </a:p>
        </p:txBody>
      </p:sp>
    </p:spTree>
    <p:extLst>
      <p:ext uri="{BB962C8B-B14F-4D97-AF65-F5344CB8AC3E}">
        <p14:creationId xmlns:p14="http://schemas.microsoft.com/office/powerpoint/2010/main" val="4974900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nd content 3">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457201" y="1781174"/>
            <a:ext cx="8401049"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8" name="Slide Number Placeholder 5"/>
          <p:cNvSpPr>
            <a:spLocks noGrp="1"/>
          </p:cNvSpPr>
          <p:nvPr>
            <p:ph type="sldNum" sz="quarter" idx="15"/>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8801D92E-C816-4E6D-A2CC-F9AF70426B7E}" type="slidenum">
              <a:rPr/>
              <a:pPr>
                <a:defRPr/>
              </a:pPr>
              <a:t>‹#›</a:t>
            </a:fld>
            <a:endParaRPr dirty="0"/>
          </a:p>
        </p:txBody>
      </p:sp>
    </p:spTree>
    <p:extLst>
      <p:ext uri="{BB962C8B-B14F-4D97-AF65-F5344CB8AC3E}">
        <p14:creationId xmlns:p14="http://schemas.microsoft.com/office/powerpoint/2010/main" val="9963673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nd content 3 - 2 column">
    <p:spTree>
      <p:nvGrpSpPr>
        <p:cNvPr id="1" name=""/>
        <p:cNvGrpSpPr/>
        <p:nvPr/>
      </p:nvGrpSpPr>
      <p:grpSpPr>
        <a:xfrm>
          <a:off x="0" y="0"/>
          <a:ext cx="0" cy="0"/>
          <a:chOff x="0" y="0"/>
          <a:chExt cx="0" cy="0"/>
        </a:xfrm>
      </p:grpSpPr>
      <p:cxnSp>
        <p:nvCxnSpPr>
          <p:cNvPr id="6" name="Straight Connector 5"/>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p:nvPr>
        </p:nvSpPr>
        <p:spPr>
          <a:xfrm>
            <a:off x="463951" y="914400"/>
            <a:ext cx="8394681" cy="403225"/>
          </a:xfrm>
        </p:spPr>
        <p:txBody>
          <a:bodyPr anchor="b"/>
          <a:lstStyle>
            <a:lvl1pPr>
              <a:defRPr>
                <a:solidFill>
                  <a:schemeClr val="accent4"/>
                </a:solidFill>
              </a:defRPr>
            </a:lvl1pPr>
          </a:lstStyle>
          <a:p>
            <a:pPr lvl="0"/>
            <a:r>
              <a:rPr lang="en-US" smtClean="0"/>
              <a:t>Click to edit Master text styles</a:t>
            </a:r>
          </a:p>
        </p:txBody>
      </p:sp>
      <p:sp>
        <p:nvSpPr>
          <p:cNvPr id="7" name="Text Placeholder 6"/>
          <p:cNvSpPr>
            <a:spLocks noGrp="1"/>
          </p:cNvSpPr>
          <p:nvPr>
            <p:ph type="body" sz="quarter" idx="14"/>
          </p:nvPr>
        </p:nvSpPr>
        <p:spPr>
          <a:xfrm>
            <a:off x="462818" y="1781174"/>
            <a:ext cx="3974301"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6"/>
          <p:cNvSpPr>
            <a:spLocks noGrp="1"/>
          </p:cNvSpPr>
          <p:nvPr>
            <p:ph type="body" sz="quarter" idx="15"/>
          </p:nvPr>
        </p:nvSpPr>
        <p:spPr>
          <a:xfrm>
            <a:off x="4799013" y="1781174"/>
            <a:ext cx="4059237" cy="4365625"/>
          </a:xfrm>
        </p:spPr>
        <p:txBody>
          <a:bodyPr/>
          <a:lstStyle>
            <a:lvl1pPr marL="228600" indent="-228600">
              <a:buClr>
                <a:schemeClr val="accent1"/>
              </a:buClr>
              <a:buFont typeface="Arial" panose="020B0604020202020204" pitchFamily="34" charset="0"/>
              <a:buChar char="•"/>
              <a:defRPr>
                <a:solidFill>
                  <a:schemeClr val="tx1"/>
                </a:solidFill>
              </a:defRPr>
            </a:lvl1pPr>
            <a:lvl2pPr marL="457200" indent="-173038">
              <a:buClr>
                <a:schemeClr val="tx1"/>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9" name="Slide Number Placeholder 5"/>
          <p:cNvSpPr>
            <a:spLocks noGrp="1"/>
          </p:cNvSpPr>
          <p:nvPr>
            <p:ph type="sldNum" sz="quarter" idx="16"/>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89BF77C1-7286-4B22-9989-65514381CB10}" type="slidenum">
              <a:rPr/>
              <a:pPr>
                <a:defRPr/>
              </a:pPr>
              <a:t>‹#›</a:t>
            </a:fld>
            <a:endParaRPr dirty="0"/>
          </a:p>
        </p:txBody>
      </p:sp>
    </p:spTree>
    <p:extLst>
      <p:ext uri="{BB962C8B-B14F-4D97-AF65-F5344CB8AC3E}">
        <p14:creationId xmlns:p14="http://schemas.microsoft.com/office/powerpoint/2010/main" val="36921224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4" name="Straight Connector 3"/>
          <p:cNvCxnSpPr/>
          <p:nvPr userDrawn="1"/>
        </p:nvCxnSpPr>
        <p:spPr>
          <a:xfrm>
            <a:off x="457200" y="1066800"/>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0"/>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4C37E47F-BBE3-4268-A7FF-56445570AA3D}" type="slidenum">
              <a:rPr/>
              <a:pPr>
                <a:defRPr/>
              </a:pPr>
              <a:t>‹#›</a:t>
            </a:fld>
            <a:endParaRPr/>
          </a:p>
        </p:txBody>
      </p:sp>
    </p:spTree>
    <p:extLst>
      <p:ext uri="{BB962C8B-B14F-4D97-AF65-F5344CB8AC3E}">
        <p14:creationId xmlns:p14="http://schemas.microsoft.com/office/powerpoint/2010/main" val="17274473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cxnSp>
        <p:nvCxnSpPr>
          <p:cNvPr id="4" name="Straight Connector 3"/>
          <p:cNvCxnSpPr/>
          <p:nvPr userDrawn="1"/>
        </p:nvCxnSpPr>
        <p:spPr>
          <a:xfrm>
            <a:off x="457200" y="1423988"/>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3"/>
          </p:nvPr>
        </p:nvSpPr>
        <p:spPr>
          <a:xfrm>
            <a:off x="463167" y="914400"/>
            <a:ext cx="8404709" cy="403225"/>
          </a:xfrm>
        </p:spPr>
        <p:txBody>
          <a:bodyPr anchor="b"/>
          <a:lstStyle>
            <a:lvl1pPr>
              <a:defRPr>
                <a:solidFill>
                  <a:schemeClr val="accent4"/>
                </a:solidFill>
              </a:defRPr>
            </a:lvl1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4"/>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30333086-A50A-4FAA-9A28-885DC18164F9}" type="slidenum">
              <a:rPr/>
              <a:pPr>
                <a:defRPr/>
              </a:pPr>
              <a:t>‹#›</a:t>
            </a:fld>
            <a:endParaRPr dirty="0"/>
          </a:p>
        </p:txBody>
      </p:sp>
    </p:spTree>
    <p:extLst>
      <p:ext uri="{BB962C8B-B14F-4D97-AF65-F5344CB8AC3E}">
        <p14:creationId xmlns:p14="http://schemas.microsoft.com/office/powerpoint/2010/main" val="475494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3F8636F6-8D84-464E-B4E2-0221D3A0E90B}" type="slidenum">
              <a:rPr/>
              <a:pPr>
                <a:defRPr/>
              </a:pPr>
              <a:t>‹#›</a:t>
            </a:fld>
            <a:endParaRPr/>
          </a:p>
        </p:txBody>
      </p:sp>
    </p:spTree>
    <p:extLst>
      <p:ext uri="{BB962C8B-B14F-4D97-AF65-F5344CB8AC3E}">
        <p14:creationId xmlns:p14="http://schemas.microsoft.com/office/powerpoint/2010/main" val="6387890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only, no logo">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4" name="Slide Number Placeholder 4"/>
          <p:cNvSpPr>
            <a:spLocks noGrp="1"/>
          </p:cNvSpPr>
          <p:nvPr>
            <p:ph type="sldNum" sz="quarter" idx="10"/>
          </p:nvPr>
        </p:nvSpPr>
        <p:spPr/>
        <p:txBody>
          <a:bodyPr/>
          <a:lstStyle>
            <a:lvl1pPr algn="r" eaLnBrk="0" fontAlgn="base" hangingPunct="0">
              <a:lnSpc>
                <a:spcPct val="95000"/>
              </a:lnSpc>
              <a:spcBef>
                <a:spcPct val="0"/>
              </a:spcBef>
              <a:spcAft>
                <a:spcPct val="0"/>
              </a:spcAft>
              <a:defRPr>
                <a:ea typeface="Geneva" charset="-128"/>
              </a:defRPr>
            </a:lvl1pPr>
          </a:lstStyle>
          <a:p>
            <a:pPr>
              <a:defRPr/>
            </a:pPr>
            <a:fld id="{DC0956A8-E045-4CBC-A8C0-8A9F3F0D44F0}" type="slidenum">
              <a:rPr/>
              <a:pPr>
                <a:defRPr/>
              </a:pPr>
              <a:t>‹#›</a:t>
            </a:fld>
            <a:endParaRPr/>
          </a:p>
        </p:txBody>
      </p:sp>
    </p:spTree>
    <p:extLst>
      <p:ext uri="{BB962C8B-B14F-4D97-AF65-F5344CB8AC3E}">
        <p14:creationId xmlns:p14="http://schemas.microsoft.com/office/powerpoint/2010/main" val="18476592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1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64412"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64412" cy="2689656"/>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818F7410-5F48-41A7-93A9-2FA9990F164B}" type="slidenum">
              <a:rPr/>
              <a:pPr>
                <a:defRPr/>
              </a:pPr>
              <a:t>‹#›</a:t>
            </a:fld>
            <a:endParaRPr dirty="0"/>
          </a:p>
        </p:txBody>
      </p:sp>
    </p:spTree>
    <p:extLst>
      <p:ext uri="{BB962C8B-B14F-4D97-AF65-F5344CB8AC3E}">
        <p14:creationId xmlns:p14="http://schemas.microsoft.com/office/powerpoint/2010/main" val="3585003422"/>
      </p:ext>
    </p:extLst>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2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53300"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53300"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2"/>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353985D1-4EF3-4E89-84AD-105F98D5370F}" type="slidenum">
              <a:rPr/>
              <a:pPr>
                <a:defRPr/>
              </a:pPr>
              <a:t>‹#›</a:t>
            </a:fld>
            <a:endParaRPr dirty="0"/>
          </a:p>
        </p:txBody>
      </p:sp>
    </p:spTree>
    <p:extLst>
      <p:ext uri="{BB962C8B-B14F-4D97-AF65-F5344CB8AC3E}">
        <p14:creationId xmlns:p14="http://schemas.microsoft.com/office/powerpoint/2010/main" val="426687355"/>
      </p:ext>
    </p:extLst>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3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53300"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53300"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4"/>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2225154A-D64B-4CCE-837E-DAB60AA9EA7D}" type="slidenum">
              <a:rPr/>
              <a:pPr>
                <a:defRPr/>
              </a:pPr>
              <a:t>‹#›</a:t>
            </a:fld>
            <a:endParaRPr dirty="0"/>
          </a:p>
        </p:txBody>
      </p:sp>
    </p:spTree>
    <p:extLst>
      <p:ext uri="{BB962C8B-B14F-4D97-AF65-F5344CB8AC3E}">
        <p14:creationId xmlns:p14="http://schemas.microsoft.com/office/powerpoint/2010/main" val="645469041"/>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8FD748B0-3583-4C33-9A92-18E68167B052}" type="slidenum">
              <a:rPr lang="en-US"/>
              <a:pPr>
                <a:defRPr/>
              </a:pPr>
              <a:t>‹#›</a:t>
            </a:fld>
            <a:endParaRPr lang="en-US" dirty="0"/>
          </a:p>
        </p:txBody>
      </p:sp>
    </p:spTree>
    <p:extLst>
      <p:ext uri="{BB962C8B-B14F-4D97-AF65-F5344CB8AC3E}">
        <p14:creationId xmlns:p14="http://schemas.microsoft.com/office/powerpoint/2010/main" val="5511984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r section divider - accent 4B">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3877271"/>
            <a:ext cx="4331755" cy="1794661"/>
          </a:xfrm>
          <a:prstGeom prst="rect">
            <a:avLst/>
          </a:prstGeo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31755" cy="2689656"/>
          </a:xfrm>
          <a:noFill/>
        </p:spPr>
        <p:txBody>
          <a:bodyPr tIns="89648" bIns="89648"/>
          <a:lstStyle>
            <a:lvl1pPr algn="l" defTabSz="685754" rtl="0" eaLnBrk="1" latinLnBrk="0" hangingPunct="1">
              <a:lnSpc>
                <a:spcPct val="90000"/>
              </a:lnSpc>
              <a:spcBef>
                <a:spcPct val="0"/>
              </a:spcBef>
              <a:buNone/>
              <a:defRPr lang="en-US" sz="4800" b="0" kern="1200" cap="none" spc="0" baseline="0" dirty="0">
                <a:ln w="3175">
                  <a:noFill/>
                </a:ln>
                <a:solidFill>
                  <a:schemeClr val="accent5"/>
                </a:solidFill>
                <a:effectLst/>
                <a:latin typeface="+mj-lt"/>
                <a:ea typeface="+mn-ea"/>
                <a:cs typeface="Arial" panose="020B0604020202020204" pitchFamily="34" charset="0"/>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A6FF3C42-1F61-4EB9-9F1F-6F0505B0733F}" type="slidenum">
              <a:rPr/>
              <a:pPr>
                <a:defRPr/>
              </a:pPr>
              <a:t>‹#›</a:t>
            </a:fld>
            <a:endParaRPr dirty="0"/>
          </a:p>
        </p:txBody>
      </p:sp>
    </p:spTree>
    <p:extLst>
      <p:ext uri="{BB962C8B-B14F-4D97-AF65-F5344CB8AC3E}">
        <p14:creationId xmlns:p14="http://schemas.microsoft.com/office/powerpoint/2010/main" val="1969560961"/>
      </p:ext>
    </p:extLst>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title layout - photo">
    <p:spTree>
      <p:nvGrpSpPr>
        <p:cNvPr id="1" name=""/>
        <p:cNvGrpSpPr/>
        <p:nvPr/>
      </p:nvGrpSpPr>
      <p:grpSpPr>
        <a:xfrm>
          <a:off x="0" y="0"/>
          <a:ext cx="0" cy="0"/>
          <a:chOff x="0" y="0"/>
          <a:chExt cx="0" cy="0"/>
        </a:xfrm>
      </p:grpSpPr>
      <p:sp>
        <p:nvSpPr>
          <p:cNvPr id="5" name="Rectangle 4"/>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3"/>
          <p:cNvSpPr>
            <a:spLocks noGrp="1"/>
          </p:cNvSpPr>
          <p:nvPr>
            <p:ph type="pic" sz="quarter" idx="10"/>
          </p:nvPr>
        </p:nvSpPr>
        <p:spPr>
          <a:xfrm>
            <a:off x="4572778" y="0"/>
            <a:ext cx="4571222" cy="6858000"/>
          </a:xfrm>
          <a:blipFill dpi="0" rotWithShape="1">
            <a:blip r:embed="rId3">
              <a:extLst>
                <a:ext uri="{28A0092B-C50C-407E-A947-70E740481C1C}">
                  <a14:useLocalDpi xmlns:a14="http://schemas.microsoft.com/office/drawing/2010/main" val="0"/>
                </a:ext>
              </a:extLst>
            </a:blip>
            <a:srcRect/>
            <a:stretch>
              <a:fillRect l="-14922" r="-13018"/>
            </a:stretch>
          </a:blipFill>
        </p:spPr>
        <p:txBody>
          <a:bodyPr lIns="179296" tIns="143436" rIns="179296" bIns="143436" rtlCol="0">
            <a:noAutofit/>
          </a:bodyPr>
          <a:lstStyle>
            <a:lvl1pPr marL="0" indent="0" algn="l">
              <a:lnSpc>
                <a:spcPct val="150000"/>
              </a:lnSpc>
              <a:spcBef>
                <a:spcPts val="0"/>
              </a:spcBef>
              <a:buNone/>
              <a:defRPr sz="2000" baseline="0">
                <a:solidFill>
                  <a:srgbClr val="FFFFFF"/>
                </a:solidFill>
              </a:defRPr>
            </a:lvl1pPr>
          </a:lstStyle>
          <a:p>
            <a:pPr lvl="0"/>
            <a:r>
              <a:rPr lang="en-US" noProof="0" smtClean="0"/>
              <a:t>Click icon to add picture</a:t>
            </a:r>
            <a:endParaRPr lang="en-US" noProof="0" dirty="0"/>
          </a:p>
        </p:txBody>
      </p:sp>
      <p:sp>
        <p:nvSpPr>
          <p:cNvPr id="6" name="Text Placeholder 4"/>
          <p:cNvSpPr>
            <a:spLocks noGrp="1"/>
          </p:cNvSpPr>
          <p:nvPr>
            <p:ph type="body" sz="quarter" idx="12"/>
          </p:nvPr>
        </p:nvSpPr>
        <p:spPr>
          <a:xfrm>
            <a:off x="849844" y="3877271"/>
            <a:ext cx="3145212" cy="1794661"/>
          </a:xfrm>
          <a:noFill/>
        </p:spPr>
        <p:txBody>
          <a:bodyPr tIns="107577" bIns="107577">
            <a:noAutofit/>
          </a:bodyPr>
          <a:lstStyle>
            <a:lvl1pPr marL="0" indent="0">
              <a:spcBef>
                <a:spcPts val="0"/>
              </a:spcBef>
              <a:buNone/>
              <a:defRPr sz="2800" spc="0" baseline="0">
                <a:solidFill>
                  <a:schemeClr val="accent3"/>
                </a:solidFill>
                <a:latin typeface="+mj-lt"/>
              </a:defRPr>
            </a:lvl1pPr>
          </a:lstStyle>
          <a:p>
            <a:pPr lvl="0"/>
            <a:r>
              <a:rPr lang="en-US" smtClean="0"/>
              <a:t>Click to edit Master text styles</a:t>
            </a:r>
          </a:p>
        </p:txBody>
      </p:sp>
      <p:sp>
        <p:nvSpPr>
          <p:cNvPr id="7" name="Title 1"/>
          <p:cNvSpPr>
            <a:spLocks noGrp="1"/>
          </p:cNvSpPr>
          <p:nvPr>
            <p:ph type="title"/>
          </p:nvPr>
        </p:nvSpPr>
        <p:spPr>
          <a:xfrm>
            <a:off x="849844" y="1187621"/>
            <a:ext cx="3145212" cy="2689656"/>
          </a:xfrm>
          <a:noFill/>
        </p:spPr>
        <p:txBody>
          <a:bodyPr tIns="89648" bIns="89648"/>
          <a:lstStyle>
            <a:lvl1pPr>
              <a:lnSpc>
                <a:spcPct val="90000"/>
              </a:lnSpc>
              <a:defRPr sz="4800" spc="-74" baseline="0">
                <a:solidFill>
                  <a:schemeClr val="accent1"/>
                </a:solidFill>
              </a:defRPr>
            </a:lvl1pPr>
          </a:lstStyle>
          <a:p>
            <a:r>
              <a:rPr lang="en-US" smtClean="0"/>
              <a:t>Click to edit Master title style</a:t>
            </a:r>
            <a:endParaRPr lang="en-US" dirty="0"/>
          </a:p>
        </p:txBody>
      </p:sp>
      <p:sp>
        <p:nvSpPr>
          <p:cNvPr id="9"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56654EF3-C916-4C64-8231-1A72246BDFD8}" type="slidenum">
              <a:rPr/>
              <a:pPr>
                <a:defRPr/>
              </a:pPr>
              <a:t>‹#›</a:t>
            </a:fld>
            <a:endParaRPr dirty="0"/>
          </a:p>
        </p:txBody>
      </p:sp>
    </p:spTree>
    <p:extLst>
      <p:ext uri="{BB962C8B-B14F-4D97-AF65-F5344CB8AC3E}">
        <p14:creationId xmlns:p14="http://schemas.microsoft.com/office/powerpoint/2010/main" val="3126744914"/>
      </p:ext>
    </p:extLst>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spTree>
      <p:nvGrpSpPr>
        <p:cNvPr id="1" name=""/>
        <p:cNvGrpSpPr/>
        <p:nvPr/>
      </p:nvGrpSpPr>
      <p:grpSpPr>
        <a:xfrm>
          <a:off x="0" y="0"/>
          <a:ext cx="0" cy="0"/>
          <a:chOff x="0" y="0"/>
          <a:chExt cx="0" cy="0"/>
        </a:xfrm>
      </p:grpSpPr>
      <p:pic>
        <p:nvPicPr>
          <p:cNvPr id="3"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42459" y="2931081"/>
            <a:ext cx="8015792" cy="1088988"/>
          </a:xfrm>
          <a:noFill/>
        </p:spPr>
        <p:txBody>
          <a:bodyPr tIns="89648" bIns="89648" anchor="t">
            <a:spAutoFit/>
          </a:bodyPr>
          <a:lstStyle>
            <a:lvl1pPr>
              <a:defRPr sz="5800" spc="-74" baseline="0">
                <a:gradFill>
                  <a:gsLst>
                    <a:gs pos="92035">
                      <a:schemeClr val="tx2"/>
                    </a:gs>
                    <a:gs pos="44000">
                      <a:schemeClr val="tx2"/>
                    </a:gs>
                  </a:gsLst>
                  <a:lin ang="5400000" scaled="0"/>
                </a:gradFill>
              </a:defRPr>
            </a:lvl1pPr>
          </a:lstStyle>
          <a:p>
            <a:r>
              <a:rPr lang="en-US" smtClean="0"/>
              <a:t>Click to edit Master title style</a:t>
            </a:r>
            <a:endParaRPr lang="en-US" dirty="0"/>
          </a:p>
        </p:txBody>
      </p:sp>
      <p:sp>
        <p:nvSpPr>
          <p:cNvPr id="4" name="Slide Number Placeholder 4"/>
          <p:cNvSpPr>
            <a:spLocks noGrp="1"/>
          </p:cNvSpPr>
          <p:nvPr>
            <p:ph type="sldNum" sz="quarter" idx="10"/>
          </p:nvPr>
        </p:nvSpPr>
        <p:spPr/>
        <p:txBody>
          <a:bodyPr/>
          <a:lstStyle>
            <a:lvl1pPr eaLnBrk="0" fontAlgn="base" hangingPunct="0">
              <a:lnSpc>
                <a:spcPct val="95000"/>
              </a:lnSpc>
              <a:spcBef>
                <a:spcPct val="0"/>
              </a:spcBef>
              <a:spcAft>
                <a:spcPct val="0"/>
              </a:spcAft>
              <a:defRPr>
                <a:ea typeface="Geneva" charset="-128"/>
              </a:defRPr>
            </a:lvl1pPr>
          </a:lstStyle>
          <a:p>
            <a:pPr>
              <a:defRPr/>
            </a:pPr>
            <a:fld id="{0F4C2DC2-95F4-4718-987E-8F0811F09465}" type="slidenum">
              <a:rPr/>
              <a:pPr>
                <a:defRPr/>
              </a:pPr>
              <a:t>‹#›</a:t>
            </a:fld>
            <a:endParaRPr dirty="0"/>
          </a:p>
        </p:txBody>
      </p:sp>
    </p:spTree>
    <p:extLst>
      <p:ext uri="{BB962C8B-B14F-4D97-AF65-F5344CB8AC3E}">
        <p14:creationId xmlns:p14="http://schemas.microsoft.com/office/powerpoint/2010/main" val="570169435"/>
      </p:ext>
    </p:extLst>
  </p:cSld>
  <p:clrMapOvr>
    <a:overrideClrMapping bg1="lt1" tx1="dk1" bg2="lt2" tx2="dk2" accent1="accent1" accent2="accent2" accent3="accent3" accent4="accent4" accent5="accent5" accent6="accent6" hlink="hlink" folHlink="folHlink"/>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79675" y="2438400"/>
            <a:ext cx="4186238"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1"/>
          <p:cNvSpPr>
            <a:spLocks noGrp="1"/>
          </p:cNvSpPr>
          <p:nvPr>
            <p:ph type="sldNum" sz="quarter" idx="10"/>
          </p:nvPr>
        </p:nvSpPr>
        <p:spPr/>
        <p:txBody>
          <a:bodyPr/>
          <a:lstStyle>
            <a:lvl1pPr eaLnBrk="0" fontAlgn="base" hangingPunct="0">
              <a:lnSpc>
                <a:spcPct val="95000"/>
              </a:lnSpc>
              <a:spcBef>
                <a:spcPct val="0"/>
              </a:spcBef>
              <a:spcAft>
                <a:spcPct val="0"/>
              </a:spcAft>
              <a:defRPr>
                <a:ea typeface="Geneva" charset="-128"/>
              </a:defRPr>
            </a:lvl1pPr>
          </a:lstStyle>
          <a:p>
            <a:pPr>
              <a:defRPr/>
            </a:pPr>
            <a:fld id="{1E12E9C9-F457-4309-BC17-75994F14095E}" type="slidenum">
              <a:rPr/>
              <a:pPr>
                <a:defRPr/>
              </a:pPr>
              <a:t>‹#›</a:t>
            </a:fld>
            <a:endParaRPr dirty="0"/>
          </a:p>
        </p:txBody>
      </p:sp>
    </p:spTree>
    <p:extLst>
      <p:ext uri="{BB962C8B-B14F-4D97-AF65-F5344CB8AC3E}">
        <p14:creationId xmlns:p14="http://schemas.microsoft.com/office/powerpoint/2010/main" val="277152176"/>
      </p:ext>
    </p:extLst>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4" name="Rectangle 3"/>
          <p:cNvSpPr/>
          <p:nvPr userDrawn="1"/>
        </p:nvSpPr>
        <p:spPr bwMode="auto">
          <a:xfrm>
            <a:off x="4495800" y="6413500"/>
            <a:ext cx="42672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Rectangle 5"/>
          <p:cNvSpPr/>
          <p:nvPr userDrawn="1"/>
        </p:nvSpPr>
        <p:spPr bwMode="auto">
          <a:xfrm>
            <a:off x="5648325" y="0"/>
            <a:ext cx="34956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96" tIns="143436" rIns="179296" bIns="143436"/>
          <a:lstStyle/>
          <a:p>
            <a:pPr algn="ctr" defTabSz="914196">
              <a:lnSpc>
                <a:spcPct val="90000"/>
              </a:lnSpc>
              <a:defRPr/>
            </a:pPr>
            <a:endParaRPr lang="en-US" sz="2400" b="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7350" y="59055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893388" y="4343400"/>
            <a:ext cx="4364412" cy="457200"/>
          </a:xfrm>
          <a:prstGeom prst="rect">
            <a:avLst/>
          </a:prstGeom>
          <a:noFill/>
        </p:spPr>
        <p:txBody>
          <a:bodyPr tIns="107577" bIns="107577">
            <a:noAutofit/>
          </a:bodyPr>
          <a:lstStyle>
            <a:lvl1pPr marL="0" indent="0">
              <a:spcBef>
                <a:spcPts val="0"/>
              </a:spcBef>
              <a:buNone/>
              <a:defRPr sz="2000" spc="0" baseline="0">
                <a:solidFill>
                  <a:schemeClr val="tx1"/>
                </a:solidFill>
                <a:latin typeface="+mj-lt"/>
              </a:defRPr>
            </a:lvl1pPr>
          </a:lstStyle>
          <a:p>
            <a:pPr lvl="0"/>
            <a:r>
              <a:rPr lang="en-US" smtClean="0"/>
              <a:t>Click to edit Master text styles</a:t>
            </a:r>
          </a:p>
        </p:txBody>
      </p:sp>
      <p:sp>
        <p:nvSpPr>
          <p:cNvPr id="9" name="Title 1"/>
          <p:cNvSpPr>
            <a:spLocks noGrp="1"/>
          </p:cNvSpPr>
          <p:nvPr>
            <p:ph type="title"/>
          </p:nvPr>
        </p:nvSpPr>
        <p:spPr>
          <a:xfrm>
            <a:off x="893388" y="1187621"/>
            <a:ext cx="4364412" cy="2689656"/>
          </a:xfrm>
          <a:noFill/>
        </p:spPr>
        <p:txBody>
          <a:bodyPr tIns="89648" bIns="89648"/>
          <a:lstStyle>
            <a:lvl1pPr>
              <a:lnSpc>
                <a:spcPct val="90000"/>
              </a:lnSpc>
              <a:defRPr sz="4800" spc="0" baseline="0">
                <a:gradFill>
                  <a:gsLst>
                    <a:gs pos="72566">
                      <a:schemeClr val="tx2"/>
                    </a:gs>
                    <a:gs pos="35000">
                      <a:schemeClr val="tx2"/>
                    </a:gs>
                  </a:gsLst>
                  <a:lin ang="5400000" scaled="0"/>
                </a:gradFill>
              </a:defRPr>
            </a:lvl1pPr>
          </a:lstStyle>
          <a:p>
            <a:r>
              <a:rPr lang="en-US" smtClean="0"/>
              <a:t>Click to edit Master title style</a:t>
            </a:r>
            <a:endParaRPr lang="en-US" dirty="0"/>
          </a:p>
        </p:txBody>
      </p:sp>
      <p:sp>
        <p:nvSpPr>
          <p:cNvPr id="8" name="Slide Number Placeholder 1"/>
          <p:cNvSpPr>
            <a:spLocks noGrp="1"/>
          </p:cNvSpPr>
          <p:nvPr>
            <p:ph type="sldNum" sz="quarter" idx="13"/>
          </p:nvPr>
        </p:nvSpPr>
        <p:spPr/>
        <p:txBody>
          <a:bodyPr/>
          <a:lstStyle>
            <a:lvl1pPr eaLnBrk="0" fontAlgn="base" hangingPunct="0">
              <a:lnSpc>
                <a:spcPct val="95000"/>
              </a:lnSpc>
              <a:spcBef>
                <a:spcPct val="0"/>
              </a:spcBef>
              <a:spcAft>
                <a:spcPct val="0"/>
              </a:spcAft>
              <a:defRPr>
                <a:solidFill>
                  <a:srgbClr val="FFFFFF"/>
                </a:solidFill>
                <a:ea typeface="Geneva" charset="-128"/>
              </a:defRPr>
            </a:lvl1pPr>
          </a:lstStyle>
          <a:p>
            <a:pPr>
              <a:defRPr/>
            </a:pPr>
            <a:fld id="{0F5624AF-8727-41F7-96A9-7B9B9A659736}" type="slidenum">
              <a:rPr/>
              <a:pPr>
                <a:defRPr/>
              </a:pPr>
              <a:t>‹#›</a:t>
            </a:fld>
            <a:endParaRPr dirty="0"/>
          </a:p>
        </p:txBody>
      </p:sp>
    </p:spTree>
    <p:extLst>
      <p:ext uri="{BB962C8B-B14F-4D97-AF65-F5344CB8AC3E}">
        <p14:creationId xmlns:p14="http://schemas.microsoft.com/office/powerpoint/2010/main" val="3633189903"/>
      </p:ext>
    </p:extLst>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7200" y="1335994"/>
            <a:ext cx="8401050" cy="3540805"/>
          </a:xfrm>
        </p:spPr>
        <p:txBody>
          <a:bodyPr/>
          <a:lstStyle>
            <a:lvl1pPr marL="0" indent="0">
              <a:buNone/>
              <a:defRPr sz="2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86"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0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69" indent="0">
              <a:buNone/>
              <a:defRPr sz="1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95" indent="0">
              <a:buNone/>
              <a:defRPr sz="11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4" name="Slide Number Placeholder 6"/>
          <p:cNvSpPr>
            <a:spLocks noGrp="1"/>
          </p:cNvSpPr>
          <p:nvPr>
            <p:ph type="sldNum" sz="quarter" idx="11"/>
          </p:nvPr>
        </p:nvSpPr>
        <p:spPr/>
        <p:txBody>
          <a:bodyPr/>
          <a:lstStyle>
            <a:lvl1pPr eaLnBrk="0" fontAlgn="base" hangingPunct="0">
              <a:lnSpc>
                <a:spcPct val="95000"/>
              </a:lnSpc>
              <a:spcBef>
                <a:spcPct val="0"/>
              </a:spcBef>
              <a:spcAft>
                <a:spcPct val="0"/>
              </a:spcAft>
              <a:defRPr>
                <a:ea typeface="Geneva" charset="-128"/>
              </a:defRPr>
            </a:lvl1pPr>
          </a:lstStyle>
          <a:p>
            <a:pPr>
              <a:defRPr/>
            </a:pPr>
            <a:fld id="{092AC371-40DF-416C-AC94-261ADA469328}" type="slidenum">
              <a:rPr/>
              <a:pPr>
                <a:defRPr/>
              </a:pPr>
              <a:t>‹#›</a:t>
            </a:fld>
            <a:endParaRPr dirty="0"/>
          </a:p>
        </p:txBody>
      </p:sp>
    </p:spTree>
    <p:extLst>
      <p:ext uri="{BB962C8B-B14F-4D97-AF65-F5344CB8AC3E}">
        <p14:creationId xmlns:p14="http://schemas.microsoft.com/office/powerpoint/2010/main" val="3817827023"/>
      </p:ext>
    </p:extLst>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p:nvPr>
        </p:nvSpPr>
        <p:spPr>
          <a:xfrm>
            <a:off x="1" y="6238876"/>
            <a:ext cx="9144001" cy="619125"/>
          </a:xfrm>
          <a:prstGeom prst="rect">
            <a:avLst/>
          </a:prstGeom>
          <a:solidFill>
            <a:srgbClr val="FFFF99"/>
          </a:solidFill>
        </p:spPr>
        <p:txBody>
          <a:bodyPr lIns="152410" tIns="76206" rIns="152410" bIns="76206" anchor="b">
            <a:noAutofit/>
          </a:bodyPr>
          <a:lstStyle>
            <a:lvl1pPr algn="r">
              <a:buFont typeface="Arial" pitchFamily="34" charset="0"/>
              <a:buNone/>
              <a:defRPr sz="3100" spc="-37" baseline="0">
                <a:gradFill>
                  <a:gsLst>
                    <a:gs pos="0">
                      <a:srgbClr val="000000"/>
                    </a:gs>
                    <a:gs pos="100000">
                      <a:srgbClr val="000000"/>
                    </a:gs>
                  </a:gsLst>
                  <a:lin ang="5400000" scaled="0"/>
                </a:gradFill>
                <a:effectLst/>
                <a:latin typeface="+mn-lt"/>
                <a:ea typeface="Segoe UI" pitchFamily="34" charset="0"/>
                <a:cs typeface="Arial" panose="020B0604020202020204" pitchFamily="34" charset="0"/>
              </a:defRPr>
            </a:lvl1pPr>
          </a:lstStyle>
          <a:p>
            <a:pPr lvl="0"/>
            <a:r>
              <a:rPr lang="en-US" smtClean="0"/>
              <a:t>Click to edit Master text styles</a:t>
            </a:r>
          </a:p>
        </p:txBody>
      </p:sp>
      <p:sp>
        <p:nvSpPr>
          <p:cNvPr id="7" name="Text Placeholder 6"/>
          <p:cNvSpPr>
            <a:spLocks noGrp="1"/>
          </p:cNvSpPr>
          <p:nvPr>
            <p:ph type="body" sz="quarter" idx="12"/>
          </p:nvPr>
        </p:nvSpPr>
        <p:spPr>
          <a:xfrm>
            <a:off x="457201" y="1354138"/>
            <a:ext cx="8574087" cy="43608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700970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ct val="95000"/>
              </a:lnSpc>
              <a:buClr>
                <a:srgbClr val="D45D00"/>
              </a:buClr>
              <a:defRPr/>
            </a:pPr>
            <a:endParaRPr lang="en-US" altLang="en-US" sz="1000" b="0" smtClean="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116013"/>
            <a:ext cx="9144000" cy="391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17456730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atin typeface="Arial" pitchFamily="34" charset="0"/>
              </a:defRPr>
            </a:lvl1pPr>
          </a:lstStyle>
          <a:p>
            <a:pPr>
              <a:defRPr/>
            </a:pPr>
            <a:fld id="{CBF0F1A8-F031-414E-8787-B0459106E0AC}" type="slidenum">
              <a:rPr lang="en-US"/>
              <a:pPr>
                <a:defRPr/>
              </a:pPr>
              <a:t>‹#›</a:t>
            </a:fld>
            <a:endParaRPr lang="en-US"/>
          </a:p>
        </p:txBody>
      </p:sp>
    </p:spTree>
    <p:extLst>
      <p:ext uri="{BB962C8B-B14F-4D97-AF65-F5344CB8AC3E}">
        <p14:creationId xmlns:p14="http://schemas.microsoft.com/office/powerpoint/2010/main" val="12816139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p:txBody>
          <a:bodyPr/>
          <a:lstStyle>
            <a:lvl1pPr>
              <a:defRPr>
                <a:latin typeface="Arial" pitchFamily="34" charset="0"/>
              </a:defRPr>
            </a:lvl1pPr>
          </a:lstStyle>
          <a:p>
            <a:pPr>
              <a:defRPr/>
            </a:pPr>
            <a:fld id="{5177FFE5-6F0C-436A-AC8A-CD85B02F9CAD}" type="slidenum">
              <a:rPr lang="en-US"/>
              <a:pPr>
                <a:defRPr/>
              </a:pPr>
              <a:t>‹#›</a:t>
            </a:fld>
            <a:endParaRPr lang="en-US"/>
          </a:p>
        </p:txBody>
      </p:sp>
    </p:spTree>
    <p:extLst>
      <p:ext uri="{BB962C8B-B14F-4D97-AF65-F5344CB8AC3E}">
        <p14:creationId xmlns:p14="http://schemas.microsoft.com/office/powerpoint/2010/main" val="10786599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671776B-74DE-4DB9-A095-D94BD45140FB}" type="slidenum">
              <a:rPr lang="en-US"/>
              <a:pPr>
                <a:defRPr/>
              </a:pPr>
              <a:t>‹#›</a:t>
            </a:fld>
            <a:endParaRPr lang="en-US" dirty="0"/>
          </a:p>
        </p:txBody>
      </p:sp>
    </p:spTree>
    <p:extLst>
      <p:ext uri="{BB962C8B-B14F-4D97-AF65-F5344CB8AC3E}">
        <p14:creationId xmlns:p14="http://schemas.microsoft.com/office/powerpoint/2010/main" val="35927691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p:txBody>
          <a:bodyPr/>
          <a:lstStyle>
            <a:lvl1pPr>
              <a:defRPr>
                <a:latin typeface="Arial" pitchFamily="34" charset="0"/>
              </a:defRPr>
            </a:lvl1pPr>
          </a:lstStyle>
          <a:p>
            <a:pPr>
              <a:defRPr/>
            </a:pPr>
            <a:fld id="{B4CD9F4A-A19A-477F-A3C8-1AA7AF174A53}" type="slidenum">
              <a:rPr lang="en-US"/>
              <a:pPr>
                <a:defRPr/>
              </a:pPr>
              <a:t>‹#›</a:t>
            </a:fld>
            <a:endParaRPr lang="en-US"/>
          </a:p>
        </p:txBody>
      </p:sp>
    </p:spTree>
    <p:extLst>
      <p:ext uri="{BB962C8B-B14F-4D97-AF65-F5344CB8AC3E}">
        <p14:creationId xmlns:p14="http://schemas.microsoft.com/office/powerpoint/2010/main" val="24321668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p:txBody>
          <a:bodyPr/>
          <a:lstStyle>
            <a:lvl1pPr>
              <a:defRPr>
                <a:latin typeface="Arial" pitchFamily="34" charset="0"/>
              </a:defRPr>
            </a:lvl1pPr>
          </a:lstStyle>
          <a:p>
            <a:pPr>
              <a:defRPr/>
            </a:pPr>
            <a:fld id="{2790B5BB-571A-4E1E-BB38-BFB58A96F5F2}" type="slidenum">
              <a:rPr lang="en-US"/>
              <a:pPr>
                <a:defRPr/>
              </a:pPr>
              <a:t>‹#›</a:t>
            </a:fld>
            <a:endParaRPr lang="en-US"/>
          </a:p>
        </p:txBody>
      </p:sp>
    </p:spTree>
    <p:extLst>
      <p:ext uri="{BB962C8B-B14F-4D97-AF65-F5344CB8AC3E}">
        <p14:creationId xmlns:p14="http://schemas.microsoft.com/office/powerpoint/2010/main" val="291270847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p:txBody>
          <a:bodyPr/>
          <a:lstStyle>
            <a:lvl1pPr>
              <a:defRPr>
                <a:latin typeface="Arial" pitchFamily="34" charset="0"/>
              </a:defRPr>
            </a:lvl1pPr>
          </a:lstStyle>
          <a:p>
            <a:pPr>
              <a:defRPr/>
            </a:pPr>
            <a:fld id="{EA2AE5F1-2E27-41C4-84B2-312D203E7E70}" type="slidenum">
              <a:rPr lang="en-US"/>
              <a:pPr>
                <a:defRPr/>
              </a:pPr>
              <a:t>‹#›</a:t>
            </a:fld>
            <a:endParaRPr lang="en-US"/>
          </a:p>
        </p:txBody>
      </p:sp>
    </p:spTree>
    <p:extLst>
      <p:ext uri="{BB962C8B-B14F-4D97-AF65-F5344CB8AC3E}">
        <p14:creationId xmlns:p14="http://schemas.microsoft.com/office/powerpoint/2010/main" val="329755219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atin typeface="Arial" pitchFamily="34" charset="0"/>
              </a:defRPr>
            </a:lvl1pPr>
          </a:lstStyle>
          <a:p>
            <a:pPr>
              <a:defRPr/>
            </a:pPr>
            <a:fld id="{DCE89DB6-A16B-45B0-A445-05EE31B33C79}" type="slidenum">
              <a:rPr lang="en-US"/>
              <a:pPr>
                <a:defRPr/>
              </a:pPr>
              <a:t>‹#›</a:t>
            </a:fld>
            <a:endParaRPr lang="en-US"/>
          </a:p>
        </p:txBody>
      </p:sp>
    </p:spTree>
    <p:extLst>
      <p:ext uri="{BB962C8B-B14F-4D97-AF65-F5344CB8AC3E}">
        <p14:creationId xmlns:p14="http://schemas.microsoft.com/office/powerpoint/2010/main" val="19036275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p:txBody>
          <a:bodyPr/>
          <a:lstStyle>
            <a:lvl1pPr>
              <a:defRPr>
                <a:latin typeface="Arial" pitchFamily="34" charset="0"/>
              </a:defRPr>
            </a:lvl1pPr>
          </a:lstStyle>
          <a:p>
            <a:pPr>
              <a:defRPr/>
            </a:pPr>
            <a:fld id="{98809BA3-C0F3-4A79-9B35-4461C6B6AC6F}" type="slidenum">
              <a:rPr lang="en-US"/>
              <a:pPr>
                <a:defRPr/>
              </a:pPr>
              <a:t>‹#›</a:t>
            </a:fld>
            <a:endParaRPr lang="en-US"/>
          </a:p>
        </p:txBody>
      </p:sp>
    </p:spTree>
    <p:extLst>
      <p:ext uri="{BB962C8B-B14F-4D97-AF65-F5344CB8AC3E}">
        <p14:creationId xmlns:p14="http://schemas.microsoft.com/office/powerpoint/2010/main" val="324430543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16013"/>
            <a:ext cx="9144000" cy="391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Rectangle 6"/>
          <p:cNvSpPr>
            <a:spLocks noGrp="1" noChangeArrowheads="1"/>
          </p:cNvSpPr>
          <p:nvPr>
            <p:ph type="sldNum" sz="quarter" idx="10"/>
          </p:nvPr>
        </p:nvSpPr>
        <p:spPr/>
        <p:txBody>
          <a:bodyPr/>
          <a:lstStyle>
            <a:lvl1pPr>
              <a:defRPr>
                <a:latin typeface="Arial" pitchFamily="34" charset="0"/>
              </a:defRPr>
            </a:lvl1pPr>
          </a:lstStyle>
          <a:p>
            <a:pPr>
              <a:defRPr/>
            </a:pPr>
            <a:fld id="{32732DD5-3FE0-4193-9961-E3CC81C04570}" type="slidenum">
              <a:rPr lang="en-US"/>
              <a:pPr>
                <a:defRPr/>
              </a:pPr>
              <a:t>‹#›</a:t>
            </a:fld>
            <a:endParaRPr lang="en-US"/>
          </a:p>
        </p:txBody>
      </p:sp>
    </p:spTree>
    <p:extLst>
      <p:ext uri="{BB962C8B-B14F-4D97-AF65-F5344CB8AC3E}">
        <p14:creationId xmlns:p14="http://schemas.microsoft.com/office/powerpoint/2010/main" val="10397285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atin typeface="Arial" pitchFamily="34" charset="0"/>
              </a:defRPr>
            </a:lvl1pPr>
          </a:lstStyle>
          <a:p>
            <a:pPr>
              <a:defRPr/>
            </a:pPr>
            <a:fld id="{321A287F-90F6-4A9E-AB09-5686DEA7A609}" type="slidenum">
              <a:rPr lang="en-US"/>
              <a:pPr>
                <a:defRPr/>
              </a:pPr>
              <a:t>‹#›</a:t>
            </a:fld>
            <a:endParaRPr lang="en-US"/>
          </a:p>
        </p:txBody>
      </p:sp>
    </p:spTree>
    <p:extLst>
      <p:ext uri="{BB962C8B-B14F-4D97-AF65-F5344CB8AC3E}">
        <p14:creationId xmlns:p14="http://schemas.microsoft.com/office/powerpoint/2010/main" val="350465877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p:txBody>
          <a:bodyPr/>
          <a:lstStyle>
            <a:lvl1pPr>
              <a:defRPr>
                <a:latin typeface="Arial" pitchFamily="34" charset="0"/>
              </a:defRPr>
            </a:lvl1pPr>
          </a:lstStyle>
          <a:p>
            <a:pPr>
              <a:defRPr/>
            </a:pPr>
            <a:fld id="{38465D63-7170-43AB-89EB-0DEA752F092F}" type="slidenum">
              <a:rPr lang="en-US"/>
              <a:pPr>
                <a:defRPr/>
              </a:pPr>
              <a:t>‹#›</a:t>
            </a:fld>
            <a:endParaRPr lang="en-US"/>
          </a:p>
        </p:txBody>
      </p:sp>
    </p:spTree>
    <p:extLst>
      <p:ext uri="{BB962C8B-B14F-4D97-AF65-F5344CB8AC3E}">
        <p14:creationId xmlns:p14="http://schemas.microsoft.com/office/powerpoint/2010/main" val="104992838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a:lnSpc>
                <a:spcPct val="95000"/>
              </a:lnSpc>
              <a:buClr>
                <a:srgbClr val="D45D00"/>
              </a:buClr>
              <a:defRPr/>
            </a:pPr>
            <a:endParaRPr lang="en-US" altLang="en-US" sz="1000" b="0" dirty="0" smtClean="0">
              <a:solidFill>
                <a:srgbClr val="63666A"/>
              </a:solidFill>
            </a:endParaRPr>
          </a:p>
        </p:txBody>
      </p:sp>
      <p:pic>
        <p:nvPicPr>
          <p:cNvPr id="7" name="Picture 12"/>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619750" y="657225"/>
            <a:ext cx="30861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4063251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E012E7C-EF04-4463-8432-46948408C2D8}" type="slidenum">
              <a:rPr lang="en-US"/>
              <a:pPr>
                <a:defRPr/>
              </a:pPr>
              <a:t>‹#›</a:t>
            </a:fld>
            <a:endParaRPr lang="en-US" dirty="0"/>
          </a:p>
        </p:txBody>
      </p:sp>
    </p:spTree>
    <p:extLst>
      <p:ext uri="{BB962C8B-B14F-4D97-AF65-F5344CB8AC3E}">
        <p14:creationId xmlns:p14="http://schemas.microsoft.com/office/powerpoint/2010/main" val="20469809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23D872D-9C42-4C3F-95D0-23A2FA959A45}" type="slidenum">
              <a:rPr lang="en-US"/>
              <a:pPr>
                <a:defRPr/>
              </a:pPr>
              <a:t>‹#›</a:t>
            </a:fld>
            <a:endParaRPr lang="en-US" dirty="0"/>
          </a:p>
        </p:txBody>
      </p:sp>
    </p:spTree>
    <p:extLst>
      <p:ext uri="{BB962C8B-B14F-4D97-AF65-F5344CB8AC3E}">
        <p14:creationId xmlns:p14="http://schemas.microsoft.com/office/powerpoint/2010/main" val="382015909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1D93B9BB-F4DE-460A-9EEA-87466EE0E569}" type="slidenum">
              <a:rPr lang="en-US"/>
              <a:pPr>
                <a:defRPr/>
              </a:pPr>
              <a:t>‹#›</a:t>
            </a:fld>
            <a:endParaRPr lang="en-US" dirty="0"/>
          </a:p>
        </p:txBody>
      </p:sp>
    </p:spTree>
    <p:extLst>
      <p:ext uri="{BB962C8B-B14F-4D97-AF65-F5344CB8AC3E}">
        <p14:creationId xmlns:p14="http://schemas.microsoft.com/office/powerpoint/2010/main" val="18027631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4047B37D-24E8-4B79-9AA6-D1B6CF2B5D97}" type="slidenum">
              <a:rPr lang="en-US"/>
              <a:pPr>
                <a:defRPr/>
              </a:pPr>
              <a:t>‹#›</a:t>
            </a:fld>
            <a:endParaRPr lang="en-US" dirty="0"/>
          </a:p>
        </p:txBody>
      </p:sp>
    </p:spTree>
    <p:extLst>
      <p:ext uri="{BB962C8B-B14F-4D97-AF65-F5344CB8AC3E}">
        <p14:creationId xmlns:p14="http://schemas.microsoft.com/office/powerpoint/2010/main" val="15097589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74638"/>
            <a:ext cx="732663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1E2E190F-0AE0-4906-AEE7-64925920796B}" type="slidenum">
              <a:rPr lang="en-US"/>
              <a:pPr>
                <a:defRPr/>
              </a:pPr>
              <a:t>‹#›</a:t>
            </a:fld>
            <a:endParaRPr lang="en-US" dirty="0"/>
          </a:p>
        </p:txBody>
      </p:sp>
    </p:spTree>
    <p:extLst>
      <p:ext uri="{BB962C8B-B14F-4D97-AF65-F5344CB8AC3E}">
        <p14:creationId xmlns:p14="http://schemas.microsoft.com/office/powerpoint/2010/main" val="35653556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B8FAC70-881D-4104-9B01-52DF0040FAA8}" type="slidenum">
              <a:rPr lang="en-US"/>
              <a:pPr>
                <a:defRPr/>
              </a:pPr>
              <a:t>‹#›</a:t>
            </a:fld>
            <a:endParaRPr lang="en-US" dirty="0"/>
          </a:p>
        </p:txBody>
      </p:sp>
    </p:spTree>
    <p:extLst>
      <p:ext uri="{BB962C8B-B14F-4D97-AF65-F5344CB8AC3E}">
        <p14:creationId xmlns:p14="http://schemas.microsoft.com/office/powerpoint/2010/main" val="20153978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BE62D3A-9CA6-4FEE-B38D-F7E150466C5D}" type="slidenum">
              <a:rPr lang="en-US"/>
              <a:pPr>
                <a:defRPr/>
              </a:pPr>
              <a:t>‹#›</a:t>
            </a:fld>
            <a:endParaRPr lang="en-US" dirty="0"/>
          </a:p>
        </p:txBody>
      </p:sp>
    </p:spTree>
    <p:extLst>
      <p:ext uri="{BB962C8B-B14F-4D97-AF65-F5344CB8AC3E}">
        <p14:creationId xmlns:p14="http://schemas.microsoft.com/office/powerpoint/2010/main" val="34402118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4E1EC05-10E2-465D-8729-C584F9C90F60}" type="slidenum">
              <a:rPr lang="en-US"/>
              <a:pPr>
                <a:defRPr/>
              </a:pPr>
              <a:t>‹#›</a:t>
            </a:fld>
            <a:endParaRPr lang="en-US" dirty="0"/>
          </a:p>
        </p:txBody>
      </p:sp>
    </p:spTree>
    <p:extLst>
      <p:ext uri="{BB962C8B-B14F-4D97-AF65-F5344CB8AC3E}">
        <p14:creationId xmlns:p14="http://schemas.microsoft.com/office/powerpoint/2010/main" val="32196507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91B2B61C-9787-475B-8620-E9398538D991}" type="slidenum">
              <a:rPr lang="en-US"/>
              <a:pPr>
                <a:defRPr/>
              </a:pPr>
              <a:t>‹#›</a:t>
            </a:fld>
            <a:endParaRPr lang="en-US" dirty="0"/>
          </a:p>
        </p:txBody>
      </p:sp>
    </p:spTree>
    <p:extLst>
      <p:ext uri="{BB962C8B-B14F-4D97-AF65-F5344CB8AC3E}">
        <p14:creationId xmlns:p14="http://schemas.microsoft.com/office/powerpoint/2010/main" val="169111341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65DC85B-CE22-4138-94FA-EBD66E2C2B2E}" type="slidenum">
              <a:rPr lang="en-US"/>
              <a:pPr>
                <a:defRPr/>
              </a:pPr>
              <a:t>‹#›</a:t>
            </a:fld>
            <a:endParaRPr lang="en-US" dirty="0"/>
          </a:p>
        </p:txBody>
      </p:sp>
    </p:spTree>
    <p:extLst>
      <p:ext uri="{BB962C8B-B14F-4D97-AF65-F5344CB8AC3E}">
        <p14:creationId xmlns:p14="http://schemas.microsoft.com/office/powerpoint/2010/main" val="41902204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7853B140-D4BB-4CC1-A422-8C1FB6E01A1A}" type="slidenum">
              <a:rPr lang="en-US"/>
              <a:pPr>
                <a:defRPr/>
              </a:pPr>
              <a:t>‹#›</a:t>
            </a:fld>
            <a:endParaRPr lang="en-US" dirty="0"/>
          </a:p>
        </p:txBody>
      </p:sp>
    </p:spTree>
    <p:extLst>
      <p:ext uri="{BB962C8B-B14F-4D97-AF65-F5344CB8AC3E}">
        <p14:creationId xmlns:p14="http://schemas.microsoft.com/office/powerpoint/2010/main" val="397859974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Title - Blank">
    <p:spTree>
      <p:nvGrpSpPr>
        <p:cNvPr id="1" name=""/>
        <p:cNvGrpSpPr/>
        <p:nvPr/>
      </p:nvGrpSpPr>
      <p:grpSpPr>
        <a:xfrm>
          <a:off x="0" y="0"/>
          <a:ext cx="0" cy="0"/>
          <a:chOff x="0" y="0"/>
          <a:chExt cx="0" cy="0"/>
        </a:xfrm>
      </p:grpSpPr>
      <p:pic>
        <p:nvPicPr>
          <p:cNvPr id="4" name="Picture 25" descr="OPTUM_RG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Optum_ColorBand-0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1771650"/>
            <a:ext cx="91249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6"/>
          <p:cNvSpPr>
            <a:spLocks noGrp="1" noChangeArrowheads="1"/>
          </p:cNvSpPr>
          <p:nvPr>
            <p:ph type="subTitle" idx="1"/>
          </p:nvPr>
        </p:nvSpPr>
        <p:spPr>
          <a:xfrm>
            <a:off x="5181600" y="3657599"/>
            <a:ext cx="3733800" cy="1274763"/>
          </a:xfrm>
        </p:spPr>
        <p:txBody>
          <a:bodyPr anchor="ctr"/>
          <a:lstStyle>
            <a:lvl1pPr marL="0" indent="0" algn="l">
              <a:spcAft>
                <a:spcPct val="0"/>
              </a:spcAft>
              <a:buFontTx/>
              <a:buNone/>
              <a:defRPr sz="1800">
                <a:solidFill>
                  <a:schemeClr val="bg1"/>
                </a:solidFill>
                <a:latin typeface="Calibri" pitchFamily="34" charset="0"/>
                <a:cs typeface="Calibri" pitchFamily="34" charset="0"/>
              </a:defRPr>
            </a:lvl1pPr>
          </a:lstStyle>
          <a:p>
            <a:pPr lvl="0"/>
            <a:r>
              <a:rPr lang="en-US" noProof="0" smtClean="0"/>
              <a:t>Click to edit Master subtitle style</a:t>
            </a:r>
            <a:endParaRPr lang="en-US" noProof="0" dirty="0" smtClean="0"/>
          </a:p>
        </p:txBody>
      </p:sp>
      <p:sp>
        <p:nvSpPr>
          <p:cNvPr id="15" name="Rectangle 5"/>
          <p:cNvSpPr>
            <a:spLocks noGrp="1" noChangeArrowheads="1"/>
          </p:cNvSpPr>
          <p:nvPr>
            <p:ph type="ctrTitle"/>
          </p:nvPr>
        </p:nvSpPr>
        <p:spPr>
          <a:xfrm>
            <a:off x="9525" y="3657599"/>
            <a:ext cx="4943475" cy="1350963"/>
          </a:xfrm>
        </p:spPr>
        <p:txBody>
          <a:bodyPr anchor="ctr"/>
          <a:lstStyle>
            <a:lvl1pPr algn="l">
              <a:spcAft>
                <a:spcPct val="20000"/>
              </a:spcAft>
              <a:defRPr sz="3200" b="1">
                <a:solidFill>
                  <a:schemeClr val="tx1">
                    <a:lumMod val="50000"/>
                  </a:schemeClr>
                </a:solidFill>
                <a:latin typeface="Calibri" pitchFamily="34" charset="0"/>
                <a:cs typeface="Calibri"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35529123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image" Target="../media/image5.png"/><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theme" Target="../theme/theme10.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image" Target="../media/image5.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theme" Target="../theme/theme11.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3.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pn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3.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5.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image" Target="../media/image11.png"/><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7.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image" Target="../media/image3.png"/><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image" Target="../media/image1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6" Type="http://schemas.openxmlformats.org/officeDocument/2006/relationships/image" Target="../media/image18.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17.pn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image" Target="../media/image1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9.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3.png"/><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a:defRPr/>
            </a:pPr>
            <a:fld id="{B11BB13A-8932-4419-8629-55CC4C4447CE}" type="slidenum">
              <a:rPr lang="en-US"/>
              <a:pPr>
                <a:defRPr/>
              </a:pPr>
              <a:t>‹#›</a:t>
            </a:fld>
            <a:endParaRPr lang="en-US" dirty="0"/>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31" name="Picture 12" descr="Optum_ColorBand-02"/>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Propriety and Confidential. Do not distribute.</a:t>
            </a:r>
          </a:p>
        </p:txBody>
      </p:sp>
      <p:pic>
        <p:nvPicPr>
          <p:cNvPr id="1033" name="Picture 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960" r:id="rId1"/>
    <p:sldLayoutId id="2147489930" r:id="rId2"/>
    <p:sldLayoutId id="2147489931" r:id="rId3"/>
    <p:sldLayoutId id="2147489932" r:id="rId4"/>
    <p:sldLayoutId id="2147489933" r:id="rId5"/>
    <p:sldLayoutId id="2147489934" r:id="rId6"/>
    <p:sldLayoutId id="2147489935" r:id="rId7"/>
    <p:sldLayoutId id="2147489936" r:id="rId8"/>
    <p:sldLayoutId id="2147489937" r:id="rId9"/>
    <p:sldLayoutId id="2147489938" r:id="rId10"/>
    <p:sldLayoutId id="2147489939" r:id="rId11"/>
    <p:sldLayoutId id="2147490106" r:id="rId12"/>
    <p:sldLayoutId id="2147490107" r:id="rId13"/>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Title Placeholder 1"/>
          <p:cNvSpPr>
            <a:spLocks noGrp="1"/>
          </p:cNvSpPr>
          <p:nvPr>
            <p:ph type="title"/>
          </p:nvPr>
        </p:nvSpPr>
        <p:spPr bwMode="auto">
          <a:xfrm>
            <a:off x="461963" y="304800"/>
            <a:ext cx="83962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43" name="Text Placeholder 2"/>
          <p:cNvSpPr>
            <a:spLocks noGrp="1"/>
          </p:cNvSpPr>
          <p:nvPr>
            <p:ph type="body" idx="1"/>
          </p:nvPr>
        </p:nvSpPr>
        <p:spPr bwMode="auto">
          <a:xfrm>
            <a:off x="461963" y="1354138"/>
            <a:ext cx="8396287"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458200" y="6434138"/>
            <a:ext cx="385763" cy="246062"/>
          </a:xfrm>
          <a:prstGeom prst="rect">
            <a:avLst/>
          </a:prstGeom>
        </p:spPr>
        <p:txBody>
          <a:bodyPr vert="horz" wrap="none" lIns="0" tIns="0" rIns="0" bIns="0" rtlCol="0" anchor="ctr"/>
          <a:lstStyle>
            <a:lvl1pPr algn="r" eaLnBrk="0" hangingPunct="0">
              <a:defRPr lang="en-US" sz="800" b="0">
                <a:solidFill>
                  <a:srgbClr val="55565A"/>
                </a:solidFill>
                <a:latin typeface="Arial" pitchFamily="34" charset="0"/>
                <a:ea typeface="Arial Unicode MS" pitchFamily="34" charset="-128"/>
                <a:cs typeface="Arial" pitchFamily="34" charset="0"/>
              </a:defRPr>
            </a:lvl1pPr>
          </a:lstStyle>
          <a:p>
            <a:pPr>
              <a:defRPr/>
            </a:pPr>
            <a:fld id="{9C1B5CEA-DA4B-4D51-85B2-EA1CBA21C07E}" type="slidenum">
              <a:rPr/>
              <a:pPr>
                <a:defRPr/>
              </a:pPr>
              <a:t>‹#›</a:t>
            </a:fld>
            <a:endParaRPr dirty="0"/>
          </a:p>
        </p:txBody>
      </p:sp>
      <p:pic>
        <p:nvPicPr>
          <p:cNvPr id="10245" name="Picture 6"/>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246063" y="6254750"/>
            <a:ext cx="11414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0038" r:id="rId1"/>
    <p:sldLayoutId id="2147490039" r:id="rId2"/>
    <p:sldLayoutId id="2147490040" r:id="rId3"/>
    <p:sldLayoutId id="2147490041" r:id="rId4"/>
    <p:sldLayoutId id="2147490042" r:id="rId5"/>
    <p:sldLayoutId id="2147490043" r:id="rId6"/>
    <p:sldLayoutId id="2147490044" r:id="rId7"/>
    <p:sldLayoutId id="2147490045" r:id="rId8"/>
    <p:sldLayoutId id="2147490046" r:id="rId9"/>
    <p:sldLayoutId id="2147490047" r:id="rId10"/>
    <p:sldLayoutId id="2147490048" r:id="rId11"/>
    <p:sldLayoutId id="2147490049" r:id="rId12"/>
    <p:sldLayoutId id="2147490050" r:id="rId13"/>
    <p:sldLayoutId id="2147490051" r:id="rId14"/>
    <p:sldLayoutId id="2147490052" r:id="rId15"/>
    <p:sldLayoutId id="2147490053" r:id="rId16"/>
    <p:sldLayoutId id="2147490054" r:id="rId17"/>
    <p:sldLayoutId id="2147490055" r:id="rId18"/>
    <p:sldLayoutId id="2147490056" r:id="rId19"/>
    <p:sldLayoutId id="2147490057" r:id="rId20"/>
    <p:sldLayoutId id="2147490058" r:id="rId21"/>
    <p:sldLayoutId id="2147490059" r:id="rId22"/>
    <p:sldLayoutId id="2147490060" r:id="rId23"/>
    <p:sldLayoutId id="2147490061" r:id="rId24"/>
    <p:sldLayoutId id="2147490062" r:id="rId25"/>
    <p:sldLayoutId id="2147490063" r:id="rId26"/>
    <p:sldLayoutId id="2147490064" r:id="rId27"/>
    <p:sldLayoutId id="2147490065" r:id="rId28"/>
    <p:sldLayoutId id="2147490066" r:id="rId29"/>
    <p:sldLayoutId id="2147490067" r:id="rId30"/>
    <p:sldLayoutId id="2147490068" r:id="rId31"/>
    <p:sldLayoutId id="2147490069" r:id="rId32"/>
    <p:sldLayoutId id="2147490070" r:id="rId33"/>
    <p:sldLayoutId id="2147490071" r:id="rId34"/>
    <p:sldLayoutId id="2147490072" r:id="rId35"/>
    <p:sldLayoutId id="2147490073" r:id="rId36"/>
    <p:sldLayoutId id="2147490074" r:id="rId37"/>
  </p:sldLayoutIdLst>
  <p:hf hdr="0" ftr="0" dt="0"/>
  <p:txStyles>
    <p:titleStyle>
      <a:lvl1pPr algn="l" rtl="0" eaLnBrk="0" fontAlgn="base" hangingPunct="0">
        <a:spcBef>
          <a:spcPct val="0"/>
        </a:spcBef>
        <a:spcAft>
          <a:spcPct val="0"/>
        </a:spcAft>
        <a:defRPr sz="3000" kern="12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pitchFamily="34" charset="0"/>
        </a:defRPr>
      </a:lvl2pPr>
      <a:lvl3pPr algn="l" rtl="0" eaLnBrk="0" fontAlgn="base" hangingPunct="0">
        <a:spcBef>
          <a:spcPct val="0"/>
        </a:spcBef>
        <a:spcAft>
          <a:spcPct val="0"/>
        </a:spcAft>
        <a:defRPr sz="3000">
          <a:solidFill>
            <a:schemeClr val="tx1"/>
          </a:solidFill>
          <a:latin typeface="Arial" pitchFamily="34" charset="0"/>
        </a:defRPr>
      </a:lvl3pPr>
      <a:lvl4pPr algn="l" rtl="0" eaLnBrk="0" fontAlgn="base" hangingPunct="0">
        <a:spcBef>
          <a:spcPct val="0"/>
        </a:spcBef>
        <a:spcAft>
          <a:spcPct val="0"/>
        </a:spcAft>
        <a:defRPr sz="3000">
          <a:solidFill>
            <a:schemeClr val="tx1"/>
          </a:solidFill>
          <a:latin typeface="Arial" pitchFamily="34" charset="0"/>
        </a:defRPr>
      </a:lvl4pPr>
      <a:lvl5pPr algn="l" rtl="0" eaLnBrk="0" fontAlgn="base" hangingPunct="0">
        <a:spcBef>
          <a:spcPct val="0"/>
        </a:spcBef>
        <a:spcAft>
          <a:spcPct val="0"/>
        </a:spcAft>
        <a:defRPr sz="3000">
          <a:solidFill>
            <a:schemeClr val="tx1"/>
          </a:solidFill>
          <a:latin typeface="Arial" pitchFamily="34" charset="0"/>
        </a:defRPr>
      </a:lvl5pPr>
      <a:lvl6pPr marL="457200" algn="l" rtl="0" fontAlgn="base">
        <a:spcBef>
          <a:spcPct val="0"/>
        </a:spcBef>
        <a:spcAft>
          <a:spcPct val="0"/>
        </a:spcAft>
        <a:defRPr sz="3000">
          <a:solidFill>
            <a:schemeClr val="tx1"/>
          </a:solidFill>
          <a:latin typeface="Arial" pitchFamily="34" charset="0"/>
        </a:defRPr>
      </a:lvl6pPr>
      <a:lvl7pPr marL="914400" algn="l" rtl="0" fontAlgn="base">
        <a:spcBef>
          <a:spcPct val="0"/>
        </a:spcBef>
        <a:spcAft>
          <a:spcPct val="0"/>
        </a:spcAft>
        <a:defRPr sz="3000">
          <a:solidFill>
            <a:schemeClr val="tx1"/>
          </a:solidFill>
          <a:latin typeface="Arial" pitchFamily="34" charset="0"/>
        </a:defRPr>
      </a:lvl7pPr>
      <a:lvl8pPr marL="1371600" algn="l" rtl="0" fontAlgn="base">
        <a:spcBef>
          <a:spcPct val="0"/>
        </a:spcBef>
        <a:spcAft>
          <a:spcPct val="0"/>
        </a:spcAft>
        <a:defRPr sz="3000">
          <a:solidFill>
            <a:schemeClr val="tx1"/>
          </a:solidFill>
          <a:latin typeface="Arial" pitchFamily="34" charset="0"/>
        </a:defRPr>
      </a:lvl8pPr>
      <a:lvl9pPr marL="1828800" algn="l" rtl="0" fontAlgn="base">
        <a:spcBef>
          <a:spcPct val="0"/>
        </a:spcBef>
        <a:spcAft>
          <a:spcPct val="0"/>
        </a:spcAft>
        <a:defRPr sz="3000">
          <a:solidFill>
            <a:schemeClr val="tx1"/>
          </a:solidFill>
          <a:latin typeface="Arial" pitchFamily="34" charset="0"/>
        </a:defRPr>
      </a:lvl9pPr>
    </p:titleStyle>
    <p:bodyStyle>
      <a:lvl1pPr algn="l" rtl="0" eaLnBrk="0" fontAlgn="base" hangingPunct="0">
        <a:lnSpc>
          <a:spcPct val="95000"/>
        </a:lnSpc>
        <a:spcBef>
          <a:spcPts val="2400"/>
        </a:spcBef>
        <a:spcAft>
          <a:spcPts val="600"/>
        </a:spcAft>
        <a:buFont typeface="Arial" pitchFamily="34" charset="0"/>
        <a:defRPr sz="2400" kern="1200">
          <a:solidFill>
            <a:schemeClr val="accent1"/>
          </a:solidFill>
          <a:latin typeface="+mn-lt"/>
          <a:ea typeface="+mn-ea"/>
          <a:cs typeface="+mn-cs"/>
        </a:defRPr>
      </a:lvl1pPr>
      <a:lvl2pPr marL="398463" indent="-171450" algn="l" rtl="0" eaLnBrk="0" fontAlgn="base" hangingPunct="0">
        <a:lnSpc>
          <a:spcPct val="95000"/>
        </a:lnSpc>
        <a:spcBef>
          <a:spcPct val="0"/>
        </a:spcBef>
        <a:spcAft>
          <a:spcPts val="600"/>
        </a:spcAft>
        <a:buClr>
          <a:schemeClr val="accent1"/>
        </a:buClr>
        <a:buFont typeface="Arial" pitchFamily="34" charset="0"/>
        <a:buChar char="•"/>
        <a:defRPr sz="2000" kern="1200">
          <a:solidFill>
            <a:schemeClr val="tx1"/>
          </a:solidFill>
          <a:latin typeface="+mn-lt"/>
          <a:ea typeface="+mn-ea"/>
          <a:cs typeface="+mn-cs"/>
        </a:defRPr>
      </a:lvl2pPr>
      <a:lvl3pPr marL="628650" indent="-165100" algn="l" rtl="0" eaLnBrk="0" fontAlgn="base" hangingPunct="0">
        <a:lnSpc>
          <a:spcPct val="95000"/>
        </a:lnSpc>
        <a:spcBef>
          <a:spcPct val="0"/>
        </a:spcBef>
        <a:spcAft>
          <a:spcPts val="600"/>
        </a:spcAft>
        <a:buFont typeface="Arial" pitchFamily="34" charset="0"/>
        <a:buChar char="–"/>
        <a:defRPr kern="1200">
          <a:solidFill>
            <a:schemeClr val="tx1"/>
          </a:solidFill>
          <a:latin typeface="+mn-lt"/>
          <a:ea typeface="+mn-ea"/>
          <a:cs typeface="+mn-cs"/>
        </a:defRPr>
      </a:lvl3pPr>
      <a:lvl4pPr marL="855663" indent="-171450" algn="l" rtl="0" eaLnBrk="0" fontAlgn="base" hangingPunct="0">
        <a:lnSpc>
          <a:spcPct val="95000"/>
        </a:lnSpc>
        <a:spcBef>
          <a:spcPct val="0"/>
        </a:spcBef>
        <a:spcAft>
          <a:spcPts val="400"/>
        </a:spcAft>
        <a:buFont typeface="Arial" pitchFamily="34" charset="0"/>
        <a:buChar char="•"/>
        <a:defRPr sz="1600" kern="1200">
          <a:solidFill>
            <a:schemeClr val="tx1"/>
          </a:solidFill>
          <a:latin typeface="+mn-lt"/>
          <a:ea typeface="+mn-ea"/>
          <a:cs typeface="+mn-cs"/>
        </a:defRPr>
      </a:lvl4pPr>
      <a:lvl5pPr marL="1139825" indent="-227013" algn="l" rtl="0" eaLnBrk="0" fontAlgn="base" hangingPunct="0">
        <a:lnSpc>
          <a:spcPct val="95000"/>
        </a:lnSpc>
        <a:spcBef>
          <a:spcPct val="0"/>
        </a:spcBef>
        <a:spcAft>
          <a:spcPts val="400"/>
        </a:spcAft>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1387" y="304801"/>
            <a:ext cx="8396863" cy="620358"/>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61387" y="1354138"/>
            <a:ext cx="8396863" cy="4772025"/>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458200" y="6433445"/>
            <a:ext cx="386530" cy="247226"/>
          </a:xfrm>
          <a:prstGeom prst="rect">
            <a:avLst/>
          </a:prstGeom>
        </p:spPr>
        <p:txBody>
          <a:bodyPr vert="horz" wrap="none" lIns="0" tIns="0" rIns="0" bIns="0" rtlCol="0" anchor="ctr"/>
          <a:lstStyle>
            <a:lvl1pPr>
              <a:defRPr lang="en-US" sz="800" b="0" smtClean="0">
                <a:latin typeface="Arial" pitchFamily="34" charset="0"/>
                <a:cs typeface="Arial" pitchFamily="34" charset="0"/>
              </a:defRPr>
            </a:lvl1pPr>
          </a:lstStyle>
          <a:p>
            <a:pPr algn="r" fontAlgn="auto">
              <a:spcBef>
                <a:spcPts val="0"/>
              </a:spcBef>
              <a:spcAft>
                <a:spcPts val="0"/>
              </a:spcAft>
            </a:pPr>
            <a:fld id="{F18F5FCC-583C-47C6-9953-2F6AD74D46AE}" type="slidenum">
              <a:rPr>
                <a:solidFill>
                  <a:srgbClr val="55565A"/>
                </a:solidFill>
                <a:ea typeface="+mn-ea"/>
              </a:rPr>
              <a:pPr algn="r" fontAlgn="auto">
                <a:spcBef>
                  <a:spcPts val="0"/>
                </a:spcBef>
                <a:spcAft>
                  <a:spcPts val="0"/>
                </a:spcAft>
              </a:pPr>
              <a:t>‹#›</a:t>
            </a:fld>
            <a:endParaRPr dirty="0">
              <a:solidFill>
                <a:srgbClr val="55565A"/>
              </a:solidFill>
              <a:ea typeface="+mn-ea"/>
            </a:endParaRPr>
          </a:p>
        </p:txBody>
      </p:sp>
      <p:pic>
        <p:nvPicPr>
          <p:cNvPr id="7" name="Picture 6"/>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46671" y="6254135"/>
            <a:ext cx="1141003" cy="358621"/>
          </a:xfrm>
          <a:prstGeom prst="rect">
            <a:avLst/>
          </a:prstGeom>
        </p:spPr>
      </p:pic>
    </p:spTree>
    <p:extLst>
      <p:ext uri="{BB962C8B-B14F-4D97-AF65-F5344CB8AC3E}">
        <p14:creationId xmlns:p14="http://schemas.microsoft.com/office/powerpoint/2010/main" val="1035312224"/>
      </p:ext>
    </p:extLst>
  </p:cSld>
  <p:clrMap bg1="lt1" tx1="dk1" bg2="lt2" tx2="dk2" accent1="accent1" accent2="accent2" accent3="accent3" accent4="accent4" accent5="accent5" accent6="accent6" hlink="hlink" folHlink="folHlink"/>
  <p:sldLayoutIdLst>
    <p:sldLayoutId id="2147490076" r:id="rId1"/>
    <p:sldLayoutId id="2147490077" r:id="rId2"/>
    <p:sldLayoutId id="2147490078" r:id="rId3"/>
    <p:sldLayoutId id="2147490079" r:id="rId4"/>
    <p:sldLayoutId id="2147490080" r:id="rId5"/>
    <p:sldLayoutId id="2147490081" r:id="rId6"/>
    <p:sldLayoutId id="2147490082" r:id="rId7"/>
    <p:sldLayoutId id="2147490083" r:id="rId8"/>
    <p:sldLayoutId id="2147490084" r:id="rId9"/>
    <p:sldLayoutId id="2147490085" r:id="rId10"/>
    <p:sldLayoutId id="2147490086" r:id="rId11"/>
    <p:sldLayoutId id="2147490087" r:id="rId12"/>
    <p:sldLayoutId id="2147490088" r:id="rId13"/>
    <p:sldLayoutId id="2147490089" r:id="rId14"/>
    <p:sldLayoutId id="2147490090" r:id="rId15"/>
    <p:sldLayoutId id="2147490091" r:id="rId16"/>
    <p:sldLayoutId id="2147490092" r:id="rId17"/>
    <p:sldLayoutId id="2147490093" r:id="rId18"/>
    <p:sldLayoutId id="2147490094" r:id="rId19"/>
    <p:sldLayoutId id="2147490095" r:id="rId20"/>
    <p:sldLayoutId id="2147490096" r:id="rId21"/>
    <p:sldLayoutId id="2147490097" r:id="rId22"/>
    <p:sldLayoutId id="2147490098" r:id="rId23"/>
    <p:sldLayoutId id="2147490099" r:id="rId24"/>
    <p:sldLayoutId id="2147490100" r:id="rId25"/>
    <p:sldLayoutId id="2147490101" r:id="rId26"/>
    <p:sldLayoutId id="2147490102" r:id="rId27"/>
    <p:sldLayoutId id="2147490103" r:id="rId28"/>
    <p:sldLayoutId id="2147490104" r:id="rId29"/>
    <p:sldLayoutId id="2147490105" r:id="rId30"/>
  </p:sldLayoutIdLst>
  <p:hf hdr="0" ftr="0" dt="0"/>
  <p:txStyles>
    <p:titleStyle>
      <a:lvl1pPr algn="l" defTabSz="914400" rtl="0" eaLnBrk="1" latinLnBrk="0" hangingPunct="1">
        <a:spcBef>
          <a:spcPct val="0"/>
        </a:spcBef>
        <a:buNone/>
        <a:defRPr sz="3000" kern="1200">
          <a:solidFill>
            <a:schemeClr val="tx1"/>
          </a:solidFill>
          <a:latin typeface="+mj-lt"/>
          <a:ea typeface="+mj-ea"/>
          <a:cs typeface="+mj-cs"/>
        </a:defRPr>
      </a:lvl1pPr>
    </p:titleStyle>
    <p:bodyStyle>
      <a:lvl1pPr marL="0" indent="0" algn="l" defTabSz="914400" rtl="0" eaLnBrk="1" latinLnBrk="0" hangingPunct="1">
        <a:lnSpc>
          <a:spcPct val="95000"/>
        </a:lnSpc>
        <a:spcBef>
          <a:spcPts val="2400"/>
        </a:spcBef>
        <a:spcAft>
          <a:spcPts val="600"/>
        </a:spcAft>
        <a:buFont typeface="Arial" panose="020B0604020202020204" pitchFamily="34" charset="0"/>
        <a:buNone/>
        <a:defRPr sz="2400" kern="1200">
          <a:solidFill>
            <a:schemeClr val="accent1"/>
          </a:solidFill>
          <a:latin typeface="+mn-lt"/>
          <a:ea typeface="+mn-ea"/>
          <a:cs typeface="+mn-cs"/>
        </a:defRPr>
      </a:lvl1pPr>
      <a:lvl2pPr marL="398463" indent="-17145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000" kern="1200">
          <a:solidFill>
            <a:schemeClr val="tx1"/>
          </a:solidFill>
          <a:latin typeface="+mn-lt"/>
          <a:ea typeface="+mn-ea"/>
          <a:cs typeface="+mn-cs"/>
        </a:defRPr>
      </a:lvl2pPr>
      <a:lvl3pPr marL="628650" indent="-1651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3pPr>
      <a:lvl4pPr marL="855663" indent="-171450" algn="l" defTabSz="914400" rtl="0" eaLnBrk="1" latinLnBrk="0" hangingPunct="1">
        <a:lnSpc>
          <a:spcPct val="95000"/>
        </a:lnSpc>
        <a:spcBef>
          <a:spcPts val="0"/>
        </a:spcBef>
        <a:spcAft>
          <a:spcPts val="400"/>
        </a:spcAft>
        <a:buFont typeface="Arial" panose="020B0604020202020204" pitchFamily="34" charset="0"/>
        <a:buChar char="•"/>
        <a:defRPr sz="1600" kern="1200">
          <a:solidFill>
            <a:schemeClr val="tx1"/>
          </a:solidFill>
          <a:latin typeface="+mn-lt"/>
          <a:ea typeface="+mn-ea"/>
          <a:cs typeface="+mn-cs"/>
        </a:defRPr>
      </a:lvl4pPr>
      <a:lvl5pPr marL="1139825" indent="-227013" algn="l" defTabSz="914400" rtl="0" eaLnBrk="1" latinLnBrk="0" hangingPunct="1">
        <a:lnSpc>
          <a:spcPct val="95000"/>
        </a:lnSpc>
        <a:spcBef>
          <a:spcPts val="0"/>
        </a:spcBef>
        <a:spcAft>
          <a:spcPts val="40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2052" name="Rectangle 4"/>
          <p:cNvSpPr>
            <a:spLocks noGrp="1" noChangeArrowheads="1"/>
          </p:cNvSpPr>
          <p:nvPr>
            <p:ph type="body" idx="1"/>
          </p:nvPr>
        </p:nvSpPr>
        <p:spPr bwMode="auto">
          <a:xfrm>
            <a:off x="455613" y="990600"/>
            <a:ext cx="8229600"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053"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054" name="Picture 7" descr="Optum_ColorBand-0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8"/>
          <p:cNvSpPr txBox="1">
            <a:spLocks noChangeArrowheads="1"/>
          </p:cNvSpPr>
          <p:nvPr/>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a:defRPr/>
            </a:pPr>
            <a:fld id="{6CCDD96E-06BE-4074-86C0-60A561A27E1A}"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Propriety and Confidential. Do not distribute.</a:t>
            </a:r>
          </a:p>
        </p:txBody>
      </p:sp>
      <p:pic>
        <p:nvPicPr>
          <p:cNvPr id="2058"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961" r:id="rId1"/>
    <p:sldLayoutId id="2147489962" r:id="rId2"/>
    <p:sldLayoutId id="2147489963" r:id="rId3"/>
    <p:sldLayoutId id="2147489964" r:id="rId4"/>
    <p:sldLayoutId id="2147489965" r:id="rId5"/>
    <p:sldLayoutId id="2147489966" r:id="rId6"/>
    <p:sldLayoutId id="2147489967" r:id="rId7"/>
    <p:sldLayoutId id="2147489968" r:id="rId8"/>
    <p:sldLayoutId id="2147489969" r:id="rId9"/>
    <p:sldLayoutId id="2147489970" r:id="rId10"/>
    <p:sldLayoutId id="2147489971"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Optum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3076"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7"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3078" name="Picture 7" descr="Optum_ColorBand-0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 Box 8"/>
          <p:cNvSpPr txBox="1">
            <a:spLocks noChangeArrowheads="1"/>
          </p:cNvSpPr>
          <p:nvPr/>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a:defRPr/>
            </a:pPr>
            <a:fld id="{C01DF5A3-532A-4A88-A09D-022A18666E4E}"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Propriety and Confidential. Do not distribute.</a:t>
            </a:r>
          </a:p>
        </p:txBody>
      </p:sp>
      <p:pic>
        <p:nvPicPr>
          <p:cNvPr id="3082"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972" r:id="rId1"/>
    <p:sldLayoutId id="2147489973" r:id="rId2"/>
    <p:sldLayoutId id="2147489974" r:id="rId3"/>
    <p:sldLayoutId id="2147489975" r:id="rId4"/>
    <p:sldLayoutId id="2147489976" r:id="rId5"/>
    <p:sldLayoutId id="2147489977" r:id="rId6"/>
    <p:sldLayoutId id="2147489978" r:id="rId7"/>
    <p:sldLayoutId id="2147489979" r:id="rId8"/>
    <p:sldLayoutId id="2147489980" r:id="rId9"/>
    <p:sldLayoutId id="2147489981" r:id="rId10"/>
    <p:sldLayoutId id="2147489982"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Optum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4100"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101"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102" name="Picture 7" descr="Optum_ColorBand-0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8"/>
          <p:cNvSpPr txBox="1">
            <a:spLocks noChangeArrowheads="1"/>
          </p:cNvSpPr>
          <p:nvPr/>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a:defRPr/>
            </a:pPr>
            <a:fld id="{82FB3EE1-72FA-4AAC-84E5-2D0C3AF9976B}"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Propriety and Confidential. Do not distribute.</a:t>
            </a:r>
          </a:p>
        </p:txBody>
      </p:sp>
      <p:pic>
        <p:nvPicPr>
          <p:cNvPr id="4106" name="Picture 11"/>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983" r:id="rId1"/>
    <p:sldLayoutId id="2147489984" r:id="rId2"/>
    <p:sldLayoutId id="2147489985" r:id="rId3"/>
    <p:sldLayoutId id="2147489986" r:id="rId4"/>
    <p:sldLayoutId id="2147489987" r:id="rId5"/>
    <p:sldLayoutId id="2147489988" r:id="rId6"/>
    <p:sldLayoutId id="2147489989" r:id="rId7"/>
    <p:sldLayoutId id="2147489990" r:id="rId8"/>
    <p:sldLayoutId id="2147489991" r:id="rId9"/>
    <p:sldLayoutId id="2147489992" r:id="rId10"/>
    <p:sldLayoutId id="2147489993"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Optum_RGB_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5124" name="Rectangle 4"/>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5125" name="Line 6"/>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5126" name="Picture 7" descr="Optum_ColorBand-0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 Box 8"/>
          <p:cNvSpPr txBox="1">
            <a:spLocks noChangeArrowheads="1"/>
          </p:cNvSpPr>
          <p:nvPr/>
        </p:nvSpPr>
        <p:spPr bwMode="auto">
          <a:xfrm>
            <a:off x="2117725" y="6553200"/>
            <a:ext cx="16160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rgbClr val="63666A"/>
                </a:solidFill>
              </a:rPr>
              <a:t>Title of presentation goes here</a:t>
            </a:r>
          </a:p>
        </p:txBody>
      </p:sp>
      <p:sp>
        <p:nvSpPr>
          <p:cNvPr id="1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chemeClr val="tx1"/>
                </a:solidFill>
                <a:ea typeface="Geneva" charset="-128"/>
                <a:cs typeface="+mn-cs"/>
              </a:defRPr>
            </a:lvl1pPr>
          </a:lstStyle>
          <a:p>
            <a:pPr>
              <a:defRPr/>
            </a:pPr>
            <a:fld id="{B79294DD-20CE-45CB-A63E-D7915D5C8764}" type="slidenum">
              <a:rPr lang="en-US"/>
              <a:pPr>
                <a:defRPr/>
              </a:pPr>
              <a:t>‹#›</a:t>
            </a:fld>
            <a:endParaRPr lang="en-US" dirty="0"/>
          </a:p>
        </p:txBody>
      </p:sp>
      <p:sp>
        <p:nvSpPr>
          <p:cNvPr id="11"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chemeClr val="tx1"/>
                </a:solidFill>
              </a:rPr>
              <a:t>Propriety and Confidential. Do not distribute.</a:t>
            </a:r>
          </a:p>
        </p:txBody>
      </p:sp>
      <p:pic>
        <p:nvPicPr>
          <p:cNvPr id="5130"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61963" y="304800"/>
            <a:ext cx="83962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6147" name="Text Placeholder 2"/>
          <p:cNvSpPr>
            <a:spLocks noGrp="1"/>
          </p:cNvSpPr>
          <p:nvPr>
            <p:ph type="body" idx="1"/>
          </p:nvPr>
        </p:nvSpPr>
        <p:spPr bwMode="auto">
          <a:xfrm>
            <a:off x="461963" y="1354138"/>
            <a:ext cx="8396287"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 name="Slide Number Placeholder 5"/>
          <p:cNvSpPr>
            <a:spLocks noGrp="1"/>
          </p:cNvSpPr>
          <p:nvPr>
            <p:ph type="sldNum" sz="quarter" idx="4"/>
          </p:nvPr>
        </p:nvSpPr>
        <p:spPr>
          <a:xfrm>
            <a:off x="8458200" y="6434138"/>
            <a:ext cx="385763" cy="246062"/>
          </a:xfrm>
          <a:prstGeom prst="rect">
            <a:avLst/>
          </a:prstGeom>
        </p:spPr>
        <p:txBody>
          <a:bodyPr vert="horz" wrap="none" lIns="0" tIns="0" rIns="0" bIns="0" rtlCol="0" anchor="ctr"/>
          <a:lstStyle>
            <a:lvl1pPr algn="r" eaLnBrk="1" fontAlgn="auto" hangingPunct="1">
              <a:lnSpc>
                <a:spcPct val="100000"/>
              </a:lnSpc>
              <a:spcBef>
                <a:spcPts val="0"/>
              </a:spcBef>
              <a:spcAft>
                <a:spcPts val="0"/>
              </a:spcAft>
              <a:defRPr lang="en-US" sz="800" b="0">
                <a:solidFill>
                  <a:srgbClr val="55565A"/>
                </a:solidFill>
                <a:latin typeface="Arial" pitchFamily="34" charset="0"/>
                <a:ea typeface="+mn-ea"/>
                <a:cs typeface="Arial" pitchFamily="34" charset="0"/>
              </a:defRPr>
            </a:lvl1pPr>
          </a:lstStyle>
          <a:p>
            <a:pPr>
              <a:defRPr/>
            </a:pPr>
            <a:fld id="{A6300D9A-DA8C-40BC-AEBC-72BE89C2C562}" type="slidenum">
              <a:rPr/>
              <a:pPr>
                <a:defRPr/>
              </a:pPr>
              <a:t>‹#›</a:t>
            </a:fld>
            <a:endParaRPr dirty="0"/>
          </a:p>
        </p:txBody>
      </p:sp>
      <p:pic>
        <p:nvPicPr>
          <p:cNvPr id="6149" name="Picture 6"/>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246063" y="6254750"/>
            <a:ext cx="11414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9994" r:id="rId1"/>
    <p:sldLayoutId id="2147489995" r:id="rId2"/>
    <p:sldLayoutId id="2147489996" r:id="rId3"/>
    <p:sldLayoutId id="2147489997" r:id="rId4"/>
    <p:sldLayoutId id="2147489998" r:id="rId5"/>
    <p:sldLayoutId id="2147489999" r:id="rId6"/>
    <p:sldLayoutId id="2147490000" r:id="rId7"/>
    <p:sldLayoutId id="2147490001" r:id="rId8"/>
    <p:sldLayoutId id="2147490002" r:id="rId9"/>
    <p:sldLayoutId id="2147490003" r:id="rId10"/>
    <p:sldLayoutId id="2147490004" r:id="rId11"/>
    <p:sldLayoutId id="2147490005" r:id="rId12"/>
    <p:sldLayoutId id="2147490006" r:id="rId13"/>
    <p:sldLayoutId id="2147490007" r:id="rId14"/>
    <p:sldLayoutId id="2147490008" r:id="rId15"/>
    <p:sldLayoutId id="2147490009" r:id="rId16"/>
    <p:sldLayoutId id="2147490010" r:id="rId17"/>
    <p:sldLayoutId id="2147490011" r:id="rId18"/>
    <p:sldLayoutId id="2147490012" r:id="rId19"/>
    <p:sldLayoutId id="2147490013" r:id="rId20"/>
    <p:sldLayoutId id="2147490014" r:id="rId21"/>
    <p:sldLayoutId id="2147490015" r:id="rId22"/>
    <p:sldLayoutId id="2147490016" r:id="rId23"/>
    <p:sldLayoutId id="2147490017" r:id="rId24"/>
    <p:sldLayoutId id="2147490018" r:id="rId25"/>
    <p:sldLayoutId id="2147490019" r:id="rId26"/>
    <p:sldLayoutId id="2147490020" r:id="rId27"/>
    <p:sldLayoutId id="2147490021" r:id="rId28"/>
    <p:sldLayoutId id="2147490022" r:id="rId29"/>
    <p:sldLayoutId id="2147490023" r:id="rId30"/>
  </p:sldLayoutIdLst>
  <p:hf hdr="0" ftr="0" dt="0"/>
  <p:txStyles>
    <p:titleStyle>
      <a:lvl1pPr algn="l" rtl="0" eaLnBrk="0" fontAlgn="base" hangingPunct="0">
        <a:spcBef>
          <a:spcPct val="0"/>
        </a:spcBef>
        <a:spcAft>
          <a:spcPct val="0"/>
        </a:spcAft>
        <a:defRPr sz="3000" kern="1200">
          <a:solidFill>
            <a:schemeClr val="tx1"/>
          </a:solidFill>
          <a:latin typeface="+mj-lt"/>
          <a:ea typeface="+mj-ea"/>
          <a:cs typeface="+mj-cs"/>
        </a:defRPr>
      </a:lvl1pPr>
      <a:lvl2pPr algn="l" rtl="0" eaLnBrk="0" fontAlgn="base" hangingPunct="0">
        <a:spcBef>
          <a:spcPct val="0"/>
        </a:spcBef>
        <a:spcAft>
          <a:spcPct val="0"/>
        </a:spcAft>
        <a:defRPr sz="3000">
          <a:solidFill>
            <a:schemeClr val="tx1"/>
          </a:solidFill>
          <a:latin typeface="Arial" pitchFamily="34" charset="0"/>
        </a:defRPr>
      </a:lvl2pPr>
      <a:lvl3pPr algn="l" rtl="0" eaLnBrk="0" fontAlgn="base" hangingPunct="0">
        <a:spcBef>
          <a:spcPct val="0"/>
        </a:spcBef>
        <a:spcAft>
          <a:spcPct val="0"/>
        </a:spcAft>
        <a:defRPr sz="3000">
          <a:solidFill>
            <a:schemeClr val="tx1"/>
          </a:solidFill>
          <a:latin typeface="Arial" pitchFamily="34" charset="0"/>
        </a:defRPr>
      </a:lvl3pPr>
      <a:lvl4pPr algn="l" rtl="0" eaLnBrk="0" fontAlgn="base" hangingPunct="0">
        <a:spcBef>
          <a:spcPct val="0"/>
        </a:spcBef>
        <a:spcAft>
          <a:spcPct val="0"/>
        </a:spcAft>
        <a:defRPr sz="3000">
          <a:solidFill>
            <a:schemeClr val="tx1"/>
          </a:solidFill>
          <a:latin typeface="Arial" pitchFamily="34" charset="0"/>
        </a:defRPr>
      </a:lvl4pPr>
      <a:lvl5pPr algn="l" rtl="0" eaLnBrk="0" fontAlgn="base" hangingPunct="0">
        <a:spcBef>
          <a:spcPct val="0"/>
        </a:spcBef>
        <a:spcAft>
          <a:spcPct val="0"/>
        </a:spcAft>
        <a:defRPr sz="3000">
          <a:solidFill>
            <a:schemeClr val="tx1"/>
          </a:solidFill>
          <a:latin typeface="Arial" pitchFamily="34" charset="0"/>
        </a:defRPr>
      </a:lvl5pPr>
      <a:lvl6pPr marL="457200" algn="l" rtl="0" fontAlgn="base">
        <a:spcBef>
          <a:spcPct val="0"/>
        </a:spcBef>
        <a:spcAft>
          <a:spcPct val="0"/>
        </a:spcAft>
        <a:defRPr sz="3000">
          <a:solidFill>
            <a:schemeClr val="tx1"/>
          </a:solidFill>
          <a:latin typeface="Arial" pitchFamily="34" charset="0"/>
        </a:defRPr>
      </a:lvl6pPr>
      <a:lvl7pPr marL="914400" algn="l" rtl="0" fontAlgn="base">
        <a:spcBef>
          <a:spcPct val="0"/>
        </a:spcBef>
        <a:spcAft>
          <a:spcPct val="0"/>
        </a:spcAft>
        <a:defRPr sz="3000">
          <a:solidFill>
            <a:schemeClr val="tx1"/>
          </a:solidFill>
          <a:latin typeface="Arial" pitchFamily="34" charset="0"/>
        </a:defRPr>
      </a:lvl7pPr>
      <a:lvl8pPr marL="1371600" algn="l" rtl="0" fontAlgn="base">
        <a:spcBef>
          <a:spcPct val="0"/>
        </a:spcBef>
        <a:spcAft>
          <a:spcPct val="0"/>
        </a:spcAft>
        <a:defRPr sz="3000">
          <a:solidFill>
            <a:schemeClr val="tx1"/>
          </a:solidFill>
          <a:latin typeface="Arial" pitchFamily="34" charset="0"/>
        </a:defRPr>
      </a:lvl8pPr>
      <a:lvl9pPr marL="1828800" algn="l" rtl="0" fontAlgn="base">
        <a:spcBef>
          <a:spcPct val="0"/>
        </a:spcBef>
        <a:spcAft>
          <a:spcPct val="0"/>
        </a:spcAft>
        <a:defRPr sz="3000">
          <a:solidFill>
            <a:schemeClr val="tx1"/>
          </a:solidFill>
          <a:latin typeface="Arial" pitchFamily="34" charset="0"/>
        </a:defRPr>
      </a:lvl9pPr>
    </p:titleStyle>
    <p:bodyStyle>
      <a:lvl1pPr algn="l" rtl="0" eaLnBrk="0" fontAlgn="base" hangingPunct="0">
        <a:lnSpc>
          <a:spcPct val="95000"/>
        </a:lnSpc>
        <a:spcBef>
          <a:spcPts val="2400"/>
        </a:spcBef>
        <a:spcAft>
          <a:spcPts val="600"/>
        </a:spcAft>
        <a:buFont typeface="Arial" pitchFamily="34" charset="0"/>
        <a:defRPr sz="2400" kern="1200">
          <a:solidFill>
            <a:schemeClr val="accent1"/>
          </a:solidFill>
          <a:latin typeface="+mn-lt"/>
          <a:ea typeface="+mn-ea"/>
          <a:cs typeface="+mn-cs"/>
        </a:defRPr>
      </a:lvl1pPr>
      <a:lvl2pPr marL="398463" indent="-171450" algn="l" rtl="0" eaLnBrk="0" fontAlgn="base" hangingPunct="0">
        <a:lnSpc>
          <a:spcPct val="95000"/>
        </a:lnSpc>
        <a:spcBef>
          <a:spcPct val="0"/>
        </a:spcBef>
        <a:spcAft>
          <a:spcPts val="600"/>
        </a:spcAft>
        <a:buClr>
          <a:schemeClr val="accent1"/>
        </a:buClr>
        <a:buFont typeface="Arial" pitchFamily="34" charset="0"/>
        <a:buChar char="•"/>
        <a:defRPr sz="2000" kern="1200">
          <a:solidFill>
            <a:schemeClr val="tx1"/>
          </a:solidFill>
          <a:latin typeface="+mn-lt"/>
          <a:ea typeface="+mn-ea"/>
          <a:cs typeface="+mn-cs"/>
        </a:defRPr>
      </a:lvl2pPr>
      <a:lvl3pPr marL="628650" indent="-165100" algn="l" rtl="0" eaLnBrk="0" fontAlgn="base" hangingPunct="0">
        <a:lnSpc>
          <a:spcPct val="95000"/>
        </a:lnSpc>
        <a:spcBef>
          <a:spcPct val="0"/>
        </a:spcBef>
        <a:spcAft>
          <a:spcPts val="600"/>
        </a:spcAft>
        <a:buFont typeface="Arial" pitchFamily="34" charset="0"/>
        <a:buChar char="–"/>
        <a:defRPr kern="1200">
          <a:solidFill>
            <a:schemeClr val="tx1"/>
          </a:solidFill>
          <a:latin typeface="+mn-lt"/>
          <a:ea typeface="+mn-ea"/>
          <a:cs typeface="+mn-cs"/>
        </a:defRPr>
      </a:lvl3pPr>
      <a:lvl4pPr marL="855663" indent="-171450" algn="l" rtl="0" eaLnBrk="0" fontAlgn="base" hangingPunct="0">
        <a:lnSpc>
          <a:spcPct val="95000"/>
        </a:lnSpc>
        <a:spcBef>
          <a:spcPct val="0"/>
        </a:spcBef>
        <a:spcAft>
          <a:spcPts val="400"/>
        </a:spcAft>
        <a:buFont typeface="Arial" pitchFamily="34" charset="0"/>
        <a:buChar char="•"/>
        <a:defRPr sz="1600" kern="1200">
          <a:solidFill>
            <a:schemeClr val="tx1"/>
          </a:solidFill>
          <a:latin typeface="+mn-lt"/>
          <a:ea typeface="+mn-ea"/>
          <a:cs typeface="+mn-cs"/>
        </a:defRPr>
      </a:lvl4pPr>
      <a:lvl5pPr marL="1139825" indent="-227013" algn="l" rtl="0" eaLnBrk="0" fontAlgn="base" hangingPunct="0">
        <a:lnSpc>
          <a:spcPct val="95000"/>
        </a:lnSpc>
        <a:spcBef>
          <a:spcPct val="0"/>
        </a:spcBef>
        <a:spcAft>
          <a:spcPts val="400"/>
        </a:spcAft>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Picture 16" descr="Optum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7172"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rgbClr val="63666A"/>
                </a:solidFill>
                <a:latin typeface="Arial"/>
                <a:ea typeface="Geneva" charset="-128"/>
                <a:cs typeface="+mn-cs"/>
              </a:defRPr>
            </a:lvl1pPr>
          </a:lstStyle>
          <a:p>
            <a:pPr>
              <a:defRPr/>
            </a:pPr>
            <a:fld id="{403E8F2F-DF55-48CF-A16F-B6FAF6F0C55D}" type="slidenum">
              <a:rPr lang="en-US"/>
              <a:pPr>
                <a:defRPr/>
              </a:pPr>
              <a:t>‹#›</a:t>
            </a:fld>
            <a:endParaRPr lang="en-US"/>
          </a:p>
        </p:txBody>
      </p:sp>
      <p:sp>
        <p:nvSpPr>
          <p:cNvPr id="7174"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7175" name="Picture 12" descr="Optum_ColorBand-0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rgbClr val="63666A"/>
                </a:solidFill>
              </a:rPr>
              <a:t>Propriety and Confidential. Do not distribute.</a:t>
            </a:r>
          </a:p>
        </p:txBody>
      </p:sp>
      <p:pic>
        <p:nvPicPr>
          <p:cNvPr id="7177"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0024" r:id="rId1"/>
    <p:sldLayoutId id="2147490025" r:id="rId2"/>
    <p:sldLayoutId id="2147490026" r:id="rId3"/>
    <p:sldLayoutId id="2147490027" r:id="rId4"/>
    <p:sldLayoutId id="2147490028" r:id="rId5"/>
    <p:sldLayoutId id="2147490029" r:id="rId6"/>
    <p:sldLayoutId id="2147490030" r:id="rId7"/>
    <p:sldLayoutId id="2147490031" r:id="rId8"/>
    <p:sldLayoutId id="2147490032" r:id="rId9"/>
    <p:sldLayoutId id="2147490033" r:id="rId10"/>
    <p:sldLayoutId id="2147490034"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16" descr="Optum_RGB_PP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2"/>
          <p:cNvSpPr>
            <a:spLocks noGrp="1" noChangeArrowheads="1"/>
          </p:cNvSpPr>
          <p:nvPr>
            <p:ph type="title"/>
          </p:nvPr>
        </p:nvSpPr>
        <p:spPr bwMode="auto">
          <a:xfrm>
            <a:off x="1074738" y="152400"/>
            <a:ext cx="73247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8196"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rgbClr val="63666A"/>
                </a:solidFill>
                <a:ea typeface="Geneva" charset="-128"/>
                <a:cs typeface="+mn-cs"/>
              </a:defRPr>
            </a:lvl1pPr>
          </a:lstStyle>
          <a:p>
            <a:pPr>
              <a:defRPr/>
            </a:pPr>
            <a:fld id="{A85CC307-B645-4D59-A438-5C783F965968}" type="slidenum">
              <a:rPr lang="en-US"/>
              <a:pPr>
                <a:defRPr/>
              </a:pPr>
              <a:t>‹#›</a:t>
            </a:fld>
            <a:endParaRPr lang="en-US" dirty="0"/>
          </a:p>
        </p:txBody>
      </p:sp>
      <p:sp>
        <p:nvSpPr>
          <p:cNvPr id="8198"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8199" name="Picture 12" descr="Optum_ColorBand-02"/>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rgbClr val="63666A"/>
                </a:solidFill>
              </a:rPr>
              <a:t>Propriety and Confidential. Do not distribute.</a:t>
            </a:r>
          </a:p>
        </p:txBody>
      </p:sp>
      <p:pic>
        <p:nvPicPr>
          <p:cNvPr id="8201" name="Picture 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0035" r:id="rId1"/>
    <p:sldLayoutId id="2147489940" r:id="rId2"/>
    <p:sldLayoutId id="2147489941" r:id="rId3"/>
    <p:sldLayoutId id="2147489942" r:id="rId4"/>
    <p:sldLayoutId id="2147489943" r:id="rId5"/>
    <p:sldLayoutId id="2147489944" r:id="rId6"/>
    <p:sldLayoutId id="2147489945" r:id="rId7"/>
    <p:sldLayoutId id="2147489946" r:id="rId8"/>
    <p:sldLayoutId id="2147489947" r:id="rId9"/>
    <p:sldLayoutId id="2147489948" r:id="rId10"/>
    <p:sldLayoutId id="2147489949" r:id="rId11"/>
    <p:sldLayoutId id="2147490036" r:id="rId12"/>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Picture 16" descr="Optum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9220"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0" name="Rectangle 6"/>
          <p:cNvSpPr>
            <a:spLocks noGrp="1" noChangeArrowheads="1"/>
          </p:cNvSpPr>
          <p:nvPr>
            <p:ph type="sldNum" sz="quarter" idx="4"/>
          </p:nvPr>
        </p:nvSpPr>
        <p:spPr bwMode="auto">
          <a:xfrm>
            <a:off x="6835775"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eaLnBrk="0" hangingPunct="0">
              <a:lnSpc>
                <a:spcPct val="100000"/>
              </a:lnSpc>
              <a:defRPr sz="800" b="0">
                <a:solidFill>
                  <a:srgbClr val="63666A"/>
                </a:solidFill>
                <a:ea typeface="Geneva" charset="-128"/>
                <a:cs typeface="+mn-cs"/>
              </a:defRPr>
            </a:lvl1pPr>
          </a:lstStyle>
          <a:p>
            <a:pPr>
              <a:defRPr/>
            </a:pPr>
            <a:fld id="{62E8CCB1-D15A-4381-A87A-48DAA25D3826}" type="slidenum">
              <a:rPr lang="en-US"/>
              <a:pPr>
                <a:defRPr/>
              </a:pPr>
              <a:t>‹#›</a:t>
            </a:fld>
            <a:endParaRPr lang="en-US" dirty="0"/>
          </a:p>
        </p:txBody>
      </p:sp>
      <p:sp>
        <p:nvSpPr>
          <p:cNvPr id="922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9223" name="Picture 12" descr="Optum_ColorBand-0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5097463"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hangingPunct="0">
              <a:defRPr/>
            </a:pPr>
            <a:r>
              <a:rPr lang="en-US" sz="700" b="0" dirty="0" smtClean="0">
                <a:solidFill>
                  <a:srgbClr val="63666A"/>
                </a:solidFill>
              </a:rPr>
              <a:t>Propriety and Confidential. Do not distribute.</a:t>
            </a:r>
          </a:p>
        </p:txBody>
      </p:sp>
      <p:pic>
        <p:nvPicPr>
          <p:cNvPr id="9225" name="Picture 8"/>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223125" y="6559550"/>
            <a:ext cx="1454150"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0037" r:id="rId1"/>
    <p:sldLayoutId id="2147489950" r:id="rId2"/>
    <p:sldLayoutId id="2147489951" r:id="rId3"/>
    <p:sldLayoutId id="2147489952" r:id="rId4"/>
    <p:sldLayoutId id="2147489953" r:id="rId5"/>
    <p:sldLayoutId id="2147489954" r:id="rId6"/>
    <p:sldLayoutId id="2147489955" r:id="rId7"/>
    <p:sldLayoutId id="2147489956" r:id="rId8"/>
    <p:sldLayoutId id="2147489957" r:id="rId9"/>
    <p:sldLayoutId id="2147489958" r:id="rId10"/>
    <p:sldLayoutId id="2147489959" r:id="rId11"/>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2" descr="Optum_ColorBand-0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403350" y="2586038"/>
            <a:ext cx="5576888" cy="523220"/>
          </a:xfrm>
          <a:prstGeom prst="rect">
            <a:avLst/>
          </a:prstGeom>
        </p:spPr>
        <p:txBody>
          <a:bodyPr>
            <a:spAutoFit/>
          </a:bodyPr>
          <a:lstStyle/>
          <a:p>
            <a:pPr algn="ctr">
              <a:defRPr/>
            </a:pPr>
            <a:r>
              <a:rPr lang="en-US" altLang="en-US" sz="2800" b="0" kern="0" dirty="0" smtClean="0">
                <a:solidFill>
                  <a:srgbClr val="63666A"/>
                </a:solidFill>
                <a:latin typeface="Arial"/>
              </a:rPr>
              <a:t>Optum Rx Talent Transformation</a:t>
            </a:r>
            <a:endParaRPr lang="en-US" altLang="en-US" sz="2400" b="0" kern="0" dirty="0">
              <a:solidFill>
                <a:srgbClr val="63666A"/>
              </a:solidFill>
              <a:latin typeface="Aria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Roles and Responsibilities –Program Level contd.</a:t>
            </a:r>
            <a:endParaRPr lang="en-US" dirty="0"/>
          </a:p>
        </p:txBody>
      </p:sp>
      <p:sp>
        <p:nvSpPr>
          <p:cNvPr id="8" name="Slide Number Placeholder 7"/>
          <p:cNvSpPr>
            <a:spLocks noGrp="1"/>
          </p:cNvSpPr>
          <p:nvPr>
            <p:ph type="sldNum" sz="quarter" idx="11"/>
          </p:nvPr>
        </p:nvSpPr>
        <p:spPr/>
        <p:txBody>
          <a:bodyPr/>
          <a:lstStyle/>
          <a:p>
            <a:pPr algn="r"/>
            <a:fld id="{F18F5FCC-583C-47C6-9953-2F6AD74D46AE}" type="slidenum">
              <a:rPr lang="en-US" smtClean="0"/>
              <a:pPr algn="r"/>
              <a:t>10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41132905"/>
              </p:ext>
            </p:extLst>
          </p:nvPr>
        </p:nvGraphicFramePr>
        <p:xfrm>
          <a:off x="533400" y="1243056"/>
          <a:ext cx="8305800" cy="3711609"/>
        </p:xfrm>
        <a:graphic>
          <a:graphicData uri="http://schemas.openxmlformats.org/drawingml/2006/table">
            <a:tbl>
              <a:tblPr firstRow="1">
                <a:tableStyleId>{69012ECD-51FC-41F1-AA8D-1B2483CD663E}</a:tableStyleId>
              </a:tblPr>
              <a:tblGrid>
                <a:gridCol w="1447800"/>
                <a:gridCol w="1371600"/>
                <a:gridCol w="5486400"/>
              </a:tblGrid>
              <a:tr h="280944">
                <a:tc>
                  <a:txBody>
                    <a:bodyPr/>
                    <a:lstStyle/>
                    <a:p>
                      <a:pPr algn="ctr" fontAlgn="b"/>
                      <a:r>
                        <a:rPr lang="en-US" sz="1200" b="1" u="none" strike="noStrike" kern="1200" dirty="0" smtClean="0">
                          <a:solidFill>
                            <a:schemeClr val="bg1"/>
                          </a:solidFill>
                          <a:effectLst/>
                          <a:latin typeface="+mn-lt"/>
                          <a:ea typeface="+mn-ea"/>
                          <a:cs typeface="+mn-cs"/>
                        </a:rPr>
                        <a:t>Current Role</a:t>
                      </a:r>
                      <a:endParaRPr lang="en-US" sz="1200" b="1" u="none" strike="noStrike" kern="1200" dirty="0">
                        <a:solidFill>
                          <a:schemeClr val="bg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 Description</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r>
              <a:tr h="1092321">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System Architect</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System Architect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defTabSz="914400" rtl="0" eaLnBrk="1" fontAlgn="b" latinLnBrk="0" hangingPunct="1"/>
                      <a:r>
                        <a:rPr lang="en-US" sz="1100" u="none" strike="noStrike" kern="1200" dirty="0">
                          <a:solidFill>
                            <a:schemeClr val="tx1"/>
                          </a:solidFill>
                          <a:effectLst/>
                          <a:latin typeface="+mn-lt"/>
                          <a:ea typeface="+mn-ea"/>
                          <a:cs typeface="+mn-cs"/>
                        </a:rPr>
                        <a:t>Responsible for the overall system architecture of a </a:t>
                      </a:r>
                      <a:r>
                        <a:rPr lang="en-US" sz="1100" u="none" strike="noStrike" kern="1200" dirty="0" smtClean="0">
                          <a:solidFill>
                            <a:schemeClr val="tx1"/>
                          </a:solidFill>
                          <a:effectLst/>
                          <a:latin typeface="+mn-lt"/>
                          <a:ea typeface="+mn-ea"/>
                          <a:cs typeface="+mn-cs"/>
                        </a:rPr>
                        <a:t>program/ </a:t>
                      </a:r>
                      <a:r>
                        <a:rPr lang="en-US" sz="1100" u="none" strike="noStrike" kern="1200" dirty="0">
                          <a:solidFill>
                            <a:schemeClr val="tx1"/>
                          </a:solidFill>
                          <a:effectLst/>
                          <a:latin typeface="+mn-lt"/>
                          <a:ea typeface="+mn-ea"/>
                          <a:cs typeface="+mn-cs"/>
                        </a:rPr>
                        <a:t>project, making sure it solves stated business goals and objectives while being aligned with the strategy identified in the applicable reference, target, and transition architectures. </a:t>
                      </a:r>
                      <a:endParaRPr lang="en-US" sz="1100" u="none" strike="noStrike" kern="1200" dirty="0" smtClean="0">
                        <a:solidFill>
                          <a:schemeClr val="tx1"/>
                        </a:solidFill>
                        <a:effectLst/>
                        <a:latin typeface="+mn-lt"/>
                        <a:ea typeface="+mn-ea"/>
                        <a:cs typeface="+mn-cs"/>
                      </a:endParaRPr>
                    </a:p>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Acts </a:t>
                      </a:r>
                      <a:r>
                        <a:rPr lang="en-US" sz="1100" u="none" strike="noStrike" kern="1200" dirty="0">
                          <a:solidFill>
                            <a:schemeClr val="tx1"/>
                          </a:solidFill>
                          <a:effectLst/>
                          <a:latin typeface="+mn-lt"/>
                          <a:ea typeface="+mn-ea"/>
                          <a:cs typeface="+mn-cs"/>
                        </a:rPr>
                        <a:t>as a lead architect directing, integrating, and facilitating the work of required specialty architects and system analysts.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84701">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System Testing Team</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System </a:t>
                      </a:r>
                      <a:r>
                        <a:rPr lang="en-US" sz="1400" b="1" u="none" strike="noStrike" kern="1200" dirty="0" smtClean="0">
                          <a:solidFill>
                            <a:schemeClr val="tx1"/>
                          </a:solidFill>
                          <a:effectLst/>
                          <a:latin typeface="+mn-lt"/>
                          <a:ea typeface="+mn-ea"/>
                          <a:cs typeface="+mn-cs"/>
                        </a:rPr>
                        <a:t>Team (Optional)</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Responsibilities include Building </a:t>
                      </a:r>
                      <a:r>
                        <a:rPr lang="en-US" sz="1100" u="none" strike="noStrike" kern="1200" dirty="0">
                          <a:solidFill>
                            <a:schemeClr val="tx1"/>
                          </a:solidFill>
                          <a:effectLst/>
                          <a:latin typeface="+mn-lt"/>
                          <a:ea typeface="+mn-ea"/>
                          <a:cs typeface="+mn-cs"/>
                        </a:rPr>
                        <a:t>Development Infrastructure, System Integration, End to End and Solution Performance Testing, System and Solution Demos. </a:t>
                      </a:r>
                      <a:endParaRPr lang="en-US" sz="1100" u="none" strike="noStrike" kern="1200" dirty="0" smtClean="0">
                        <a:solidFill>
                          <a:schemeClr val="tx1"/>
                        </a:solidFill>
                        <a:effectLst/>
                        <a:latin typeface="+mn-lt"/>
                        <a:ea typeface="+mn-ea"/>
                        <a:cs typeface="+mn-cs"/>
                      </a:endParaRPr>
                    </a:p>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They </a:t>
                      </a:r>
                      <a:r>
                        <a:rPr lang="en-US" sz="1100" u="none" strike="noStrike" kern="1200" dirty="0">
                          <a:solidFill>
                            <a:schemeClr val="tx1"/>
                          </a:solidFill>
                          <a:effectLst/>
                          <a:latin typeface="+mn-lt"/>
                          <a:ea typeface="+mn-ea"/>
                          <a:cs typeface="+mn-cs"/>
                        </a:rPr>
                        <a:t>do all the support in releasing the solution to the targeted environment by closely working with the </a:t>
                      </a:r>
                      <a:r>
                        <a:rPr lang="en-US" sz="1100" u="none" strike="noStrike" kern="1200" dirty="0" smtClean="0">
                          <a:solidFill>
                            <a:schemeClr val="tx1"/>
                          </a:solidFill>
                          <a:effectLst/>
                          <a:latin typeface="+mn-lt"/>
                          <a:ea typeface="+mn-ea"/>
                          <a:cs typeface="+mn-cs"/>
                        </a:rPr>
                        <a:t>DevOps </a:t>
                      </a:r>
                      <a:r>
                        <a:rPr lang="en-US" sz="1100" u="none" strike="noStrike" kern="1200" dirty="0">
                          <a:solidFill>
                            <a:schemeClr val="tx1"/>
                          </a:solidFill>
                          <a:effectLst/>
                          <a:latin typeface="+mn-lt"/>
                          <a:ea typeface="+mn-ea"/>
                          <a:cs typeface="+mn-cs"/>
                        </a:rPr>
                        <a:t>team. </a:t>
                      </a:r>
                      <a:endParaRPr lang="en-US" sz="1100" u="none" strike="noStrike" kern="1200" dirty="0" smtClean="0">
                        <a:solidFill>
                          <a:schemeClr val="tx1"/>
                        </a:solidFill>
                        <a:effectLst/>
                        <a:latin typeface="+mn-lt"/>
                        <a:ea typeface="+mn-ea"/>
                        <a:cs typeface="+mn-cs"/>
                      </a:endParaRPr>
                    </a:p>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Seniors </a:t>
                      </a:r>
                      <a:r>
                        <a:rPr lang="en-US" sz="1100" u="none" strike="noStrike" kern="1200" dirty="0">
                          <a:solidFill>
                            <a:schemeClr val="tx1"/>
                          </a:solidFill>
                          <a:effectLst/>
                          <a:latin typeface="+mn-lt"/>
                          <a:ea typeface="+mn-ea"/>
                          <a:cs typeface="+mn-cs"/>
                        </a:rPr>
                        <a:t>QA folks, System architect/engineer </a:t>
                      </a:r>
                      <a:r>
                        <a:rPr lang="en-US" sz="1100" u="none" strike="noStrike" kern="1200" dirty="0" smtClean="0">
                          <a:solidFill>
                            <a:schemeClr val="tx1"/>
                          </a:solidFill>
                          <a:effectLst/>
                          <a:latin typeface="+mn-lt"/>
                          <a:ea typeface="+mn-ea"/>
                          <a:cs typeface="+mn-cs"/>
                        </a:rPr>
                        <a:t>are usually </a:t>
                      </a:r>
                      <a:r>
                        <a:rPr lang="en-US" sz="1100" u="none" strike="noStrike" kern="1200" dirty="0">
                          <a:solidFill>
                            <a:schemeClr val="tx1"/>
                          </a:solidFill>
                          <a:effectLst/>
                          <a:latin typeface="+mn-lt"/>
                          <a:ea typeface="+mn-ea"/>
                          <a:cs typeface="+mn-cs"/>
                        </a:rPr>
                        <a:t>part of this team.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53643">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CI / CD Team / Deployment Team</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smtClean="0">
                          <a:solidFill>
                            <a:schemeClr val="tx1"/>
                          </a:solidFill>
                          <a:effectLst/>
                          <a:latin typeface="+mn-lt"/>
                          <a:ea typeface="+mn-ea"/>
                          <a:cs typeface="+mn-cs"/>
                        </a:rPr>
                        <a:t>DevOps (Optional)</a:t>
                      </a:r>
                      <a:endParaRPr lang="en-US" sz="1400" b="1"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Consists </a:t>
                      </a:r>
                      <a:r>
                        <a:rPr lang="en-US" sz="1100" u="none" strike="noStrike" kern="1200" dirty="0">
                          <a:solidFill>
                            <a:schemeClr val="tx1"/>
                          </a:solidFill>
                          <a:effectLst/>
                          <a:latin typeface="+mn-lt"/>
                          <a:ea typeface="+mn-ea"/>
                          <a:cs typeface="+mn-cs"/>
                        </a:rPr>
                        <a:t>of system administrators, DBAs, operational engineers, network and storage engineers, and others </a:t>
                      </a:r>
                      <a:r>
                        <a:rPr lang="en-US" sz="1100" u="none" strike="noStrike" kern="1200" dirty="0" smtClean="0">
                          <a:solidFill>
                            <a:schemeClr val="tx1"/>
                          </a:solidFill>
                          <a:effectLst/>
                          <a:latin typeface="+mn-lt"/>
                          <a:ea typeface="+mn-ea"/>
                          <a:cs typeface="+mn-cs"/>
                        </a:rPr>
                        <a:t>responsible </a:t>
                      </a:r>
                      <a:r>
                        <a:rPr lang="en-US" sz="1100" u="none" strike="noStrike" kern="1200" dirty="0">
                          <a:solidFill>
                            <a:schemeClr val="tx1"/>
                          </a:solidFill>
                          <a:effectLst/>
                          <a:latin typeface="+mn-lt"/>
                          <a:ea typeface="+mn-ea"/>
                          <a:cs typeface="+mn-cs"/>
                        </a:rPr>
                        <a:t>for deploying the </a:t>
                      </a:r>
                      <a:r>
                        <a:rPr lang="en-US" sz="1100" u="none" strike="noStrike" kern="1200" dirty="0" smtClean="0">
                          <a:solidFill>
                            <a:schemeClr val="tx1"/>
                          </a:solidFill>
                          <a:effectLst/>
                          <a:latin typeface="+mn-lt"/>
                          <a:ea typeface="+mn-ea"/>
                          <a:cs typeface="+mn-cs"/>
                        </a:rPr>
                        <a:t>solution. </a:t>
                      </a:r>
                    </a:p>
                    <a:p>
                      <a:pPr marL="60325" indent="0" algn="l" defTabSz="914400" rtl="0" eaLnBrk="1" fontAlgn="b" latinLnBrk="0" hangingPunct="1"/>
                      <a:r>
                        <a:rPr lang="en-US" sz="1100" u="none" strike="noStrike" kern="1200" dirty="0" smtClean="0">
                          <a:solidFill>
                            <a:schemeClr val="tx1"/>
                          </a:solidFill>
                          <a:effectLst/>
                          <a:latin typeface="+mn-lt"/>
                          <a:ea typeface="+mn-ea"/>
                          <a:cs typeface="+mn-cs"/>
                        </a:rPr>
                        <a:t>Creating </a:t>
                      </a:r>
                      <a:r>
                        <a:rPr lang="en-US" sz="1100" u="none" strike="noStrike" kern="1200" dirty="0">
                          <a:solidFill>
                            <a:schemeClr val="tx1"/>
                          </a:solidFill>
                          <a:effectLst/>
                          <a:latin typeface="+mn-lt"/>
                          <a:ea typeface="+mn-ea"/>
                          <a:cs typeface="+mn-cs"/>
                        </a:rPr>
                        <a:t>the deployment pipeline by Building and </a:t>
                      </a:r>
                      <a:r>
                        <a:rPr lang="en-US" sz="1100" u="none" strike="noStrike" kern="1200" dirty="0" smtClean="0">
                          <a:solidFill>
                            <a:schemeClr val="tx1"/>
                          </a:solidFill>
                          <a:effectLst/>
                          <a:latin typeface="+mn-lt"/>
                          <a:ea typeface="+mn-ea"/>
                          <a:cs typeface="+mn-cs"/>
                        </a:rPr>
                        <a:t>maintaining staging </a:t>
                      </a:r>
                      <a:r>
                        <a:rPr lang="en-US" sz="1100" u="none" strike="noStrike" kern="1200" dirty="0">
                          <a:solidFill>
                            <a:schemeClr val="tx1"/>
                          </a:solidFill>
                          <a:effectLst/>
                          <a:latin typeface="+mn-lt"/>
                          <a:ea typeface="+mn-ea"/>
                          <a:cs typeface="+mn-cs"/>
                        </a:rPr>
                        <a:t>environment, </a:t>
                      </a:r>
                      <a:r>
                        <a:rPr lang="en-US" sz="1100" u="none" strike="noStrike" kern="1200" dirty="0" smtClean="0">
                          <a:solidFill>
                            <a:schemeClr val="tx1"/>
                          </a:solidFill>
                          <a:effectLst/>
                          <a:latin typeface="+mn-lt"/>
                          <a:ea typeface="+mn-ea"/>
                          <a:cs typeface="+mn-cs"/>
                        </a:rPr>
                        <a:t>test environments, deployment </a:t>
                      </a:r>
                      <a:r>
                        <a:rPr lang="en-US" sz="1100" u="none" strike="noStrike" kern="1200" dirty="0">
                          <a:solidFill>
                            <a:schemeClr val="tx1"/>
                          </a:solidFill>
                          <a:effectLst/>
                          <a:latin typeface="+mn-lt"/>
                          <a:ea typeface="+mn-ea"/>
                          <a:cs typeface="+mn-cs"/>
                        </a:rPr>
                        <a:t>to </a:t>
                      </a:r>
                      <a:r>
                        <a:rPr lang="en-US" sz="1100" u="none" strike="noStrike" kern="1200" dirty="0" smtClean="0">
                          <a:solidFill>
                            <a:schemeClr val="tx1"/>
                          </a:solidFill>
                          <a:effectLst/>
                          <a:latin typeface="+mn-lt"/>
                          <a:ea typeface="+mn-ea"/>
                          <a:cs typeface="+mn-cs"/>
                        </a:rPr>
                        <a:t>staging and production, version </a:t>
                      </a:r>
                      <a:r>
                        <a:rPr lang="en-US" sz="1100" u="none" strike="noStrike" kern="1200" dirty="0">
                          <a:solidFill>
                            <a:schemeClr val="tx1"/>
                          </a:solidFill>
                          <a:effectLst/>
                          <a:latin typeface="+mn-lt"/>
                          <a:ea typeface="+mn-ea"/>
                          <a:cs typeface="+mn-cs"/>
                        </a:rPr>
                        <a:t>control, </a:t>
                      </a:r>
                      <a:r>
                        <a:rPr lang="en-US" sz="1100" u="none" strike="noStrike" kern="1200" dirty="0" smtClean="0">
                          <a:solidFill>
                            <a:schemeClr val="tx1"/>
                          </a:solidFill>
                          <a:effectLst/>
                          <a:latin typeface="+mn-lt"/>
                          <a:ea typeface="+mn-ea"/>
                          <a:cs typeface="+mn-cs"/>
                        </a:rPr>
                        <a:t>creating automatic </a:t>
                      </a:r>
                      <a:r>
                        <a:rPr lang="en-US" sz="1100" u="none" strike="noStrike" kern="1200" dirty="0">
                          <a:solidFill>
                            <a:schemeClr val="tx1"/>
                          </a:solidFill>
                          <a:effectLst/>
                          <a:latin typeface="+mn-lt"/>
                          <a:ea typeface="+mn-ea"/>
                          <a:cs typeface="+mn-cs"/>
                        </a:rPr>
                        <a:t>build environment and </a:t>
                      </a:r>
                      <a:r>
                        <a:rPr lang="en-US" sz="1100" u="none" strike="noStrike" kern="1200" dirty="0" smtClean="0">
                          <a:solidFill>
                            <a:schemeClr val="tx1"/>
                          </a:solidFill>
                          <a:effectLst/>
                          <a:latin typeface="+mn-lt"/>
                          <a:ea typeface="+mn-ea"/>
                          <a:cs typeface="+mn-cs"/>
                        </a:rPr>
                        <a:t>automating </a:t>
                      </a:r>
                      <a:r>
                        <a:rPr lang="en-US" sz="1100" u="none" strike="noStrike" kern="1200" dirty="0">
                          <a:solidFill>
                            <a:schemeClr val="tx1"/>
                          </a:solidFill>
                          <a:effectLst/>
                          <a:latin typeface="+mn-lt"/>
                          <a:ea typeface="+mn-ea"/>
                          <a:cs typeface="+mn-cs"/>
                        </a:rPr>
                        <a:t>the actual deployment process.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5982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Roles and Responsibilities – Portfolio Level</a:t>
            </a:r>
            <a:endParaRPr lang="en-US" dirty="0"/>
          </a:p>
        </p:txBody>
      </p:sp>
      <p:sp>
        <p:nvSpPr>
          <p:cNvPr id="8" name="Slide Number Placeholder 7"/>
          <p:cNvSpPr>
            <a:spLocks noGrp="1"/>
          </p:cNvSpPr>
          <p:nvPr>
            <p:ph type="sldNum" sz="quarter" idx="11"/>
          </p:nvPr>
        </p:nvSpPr>
        <p:spPr/>
        <p:txBody>
          <a:bodyPr/>
          <a:lstStyle/>
          <a:p>
            <a:pPr algn="r"/>
            <a:fld id="{F18F5FCC-583C-47C6-9953-2F6AD74D46AE}" type="slidenum">
              <a:rPr lang="en-US" smtClean="0"/>
              <a:pPr algn="r"/>
              <a:t>11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06746682"/>
              </p:ext>
            </p:extLst>
          </p:nvPr>
        </p:nvGraphicFramePr>
        <p:xfrm>
          <a:off x="533400" y="1295400"/>
          <a:ext cx="8305800" cy="2616688"/>
        </p:xfrm>
        <a:graphic>
          <a:graphicData uri="http://schemas.openxmlformats.org/drawingml/2006/table">
            <a:tbl>
              <a:tblPr firstRow="1">
                <a:tableStyleId>{69012ECD-51FC-41F1-AA8D-1B2483CD663E}</a:tableStyleId>
              </a:tblPr>
              <a:tblGrid>
                <a:gridCol w="1808145"/>
                <a:gridCol w="1808145"/>
                <a:gridCol w="4689510"/>
              </a:tblGrid>
              <a:tr h="306387">
                <a:tc>
                  <a:txBody>
                    <a:bodyPr/>
                    <a:lstStyle/>
                    <a:p>
                      <a:pPr algn="ctr" fontAlgn="b"/>
                      <a:r>
                        <a:rPr lang="en-US" sz="1200" b="1" u="none" strike="noStrike" kern="1200" dirty="0" smtClean="0">
                          <a:solidFill>
                            <a:schemeClr val="bg1"/>
                          </a:solidFill>
                          <a:effectLst/>
                          <a:latin typeface="+mn-lt"/>
                          <a:ea typeface="+mn-ea"/>
                          <a:cs typeface="+mn-cs"/>
                        </a:rPr>
                        <a:t>Current Role</a:t>
                      </a:r>
                      <a:endParaRPr lang="en-US" sz="1200" b="1" u="none" strike="noStrike" kern="1200" dirty="0">
                        <a:solidFill>
                          <a:schemeClr val="bg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 Description</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r>
              <a:tr h="760413">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chemeClr val="tx1"/>
                          </a:solidFill>
                          <a:effectLst/>
                          <a:latin typeface="+mn-lt"/>
                          <a:ea typeface="+mn-ea"/>
                          <a:cs typeface="+mn-cs"/>
                        </a:rPr>
                        <a:t>Portfolio Lead/ Delivery Director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1" u="none" strike="noStrike" kern="1200" dirty="0">
                          <a:solidFill>
                            <a:schemeClr val="tx1"/>
                          </a:solidFill>
                          <a:effectLst/>
                          <a:latin typeface="+mn-lt"/>
                          <a:ea typeface="+mn-ea"/>
                          <a:cs typeface="+mn-cs"/>
                        </a:rPr>
                        <a:t>Portfolio Lead</a:t>
                      </a:r>
                      <a:r>
                        <a:rPr lang="en-US" sz="1400" b="1" u="none" strike="noStrike" kern="1200" dirty="0" smtClean="0">
                          <a:solidFill>
                            <a:schemeClr val="tx1"/>
                          </a:solidFill>
                          <a:effectLst/>
                          <a:latin typeface="+mn-lt"/>
                          <a:ea typeface="+mn-ea"/>
                          <a:cs typeface="+mn-cs"/>
                        </a:rPr>
                        <a:t>/ Delivery </a:t>
                      </a:r>
                      <a:r>
                        <a:rPr lang="en-US" sz="1400" b="1" u="none" strike="noStrike" kern="1200" dirty="0">
                          <a:solidFill>
                            <a:schemeClr val="tx1"/>
                          </a:solidFill>
                          <a:effectLst/>
                          <a:latin typeface="+mn-lt"/>
                          <a:ea typeface="+mn-ea"/>
                          <a:cs typeface="+mn-cs"/>
                        </a:rPr>
                        <a:t>Director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marR="0" indent="0" algn="l" defTabSz="914400"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chemeClr val="tx1"/>
                          </a:solidFill>
                          <a:effectLst/>
                          <a:latin typeface="+mn-lt"/>
                          <a:ea typeface="+mn-ea"/>
                          <a:cs typeface="+mn-cs"/>
                        </a:rPr>
                        <a:t>Portfolio Lead/ Delivery Director</a:t>
                      </a:r>
                      <a:r>
                        <a:rPr lang="en-US" sz="1100" u="none" strike="noStrike" kern="1200" baseline="0" dirty="0" smtClean="0">
                          <a:solidFill>
                            <a:schemeClr val="tx1"/>
                          </a:solidFill>
                          <a:effectLst/>
                          <a:latin typeface="+mn-lt"/>
                          <a:ea typeface="+mn-ea"/>
                          <a:cs typeface="+mn-cs"/>
                        </a:rPr>
                        <a:t> is the overall Hybrid CoE Leader who manages the Portfolio level Delivery. They</a:t>
                      </a:r>
                      <a:r>
                        <a:rPr lang="en-US" sz="1100" u="none" strike="noStrike" kern="1200" dirty="0" smtClean="0">
                          <a:solidFill>
                            <a:schemeClr val="tx1"/>
                          </a:solidFill>
                          <a:effectLst/>
                          <a:latin typeface="+mn-lt"/>
                          <a:ea typeface="+mn-ea"/>
                          <a:cs typeface="+mn-cs"/>
                        </a:rPr>
                        <a:t> </a:t>
                      </a:r>
                      <a:r>
                        <a:rPr lang="en-US" sz="1100" u="none" strike="noStrike" kern="1200" dirty="0">
                          <a:solidFill>
                            <a:schemeClr val="tx1"/>
                          </a:solidFill>
                          <a:effectLst/>
                          <a:latin typeface="+mn-lt"/>
                          <a:ea typeface="+mn-ea"/>
                          <a:cs typeface="+mn-cs"/>
                        </a:rPr>
                        <a:t>will </a:t>
                      </a:r>
                      <a:r>
                        <a:rPr lang="en-US" sz="1100" u="none" strike="noStrike" kern="1200" dirty="0" smtClean="0">
                          <a:solidFill>
                            <a:schemeClr val="tx1"/>
                          </a:solidFill>
                          <a:effectLst/>
                          <a:latin typeface="+mn-lt"/>
                          <a:ea typeface="+mn-ea"/>
                          <a:cs typeface="+mn-cs"/>
                        </a:rPr>
                        <a:t>have</a:t>
                      </a:r>
                      <a:r>
                        <a:rPr lang="en-US" sz="1100" u="none" strike="noStrike" kern="1200" baseline="0" dirty="0" smtClean="0">
                          <a:solidFill>
                            <a:schemeClr val="tx1"/>
                          </a:solidFill>
                          <a:effectLst/>
                          <a:latin typeface="+mn-lt"/>
                          <a:ea typeface="+mn-ea"/>
                          <a:cs typeface="+mn-cs"/>
                        </a:rPr>
                        <a:t> </a:t>
                      </a:r>
                      <a:r>
                        <a:rPr lang="en-US" sz="1100" u="none" strike="noStrike" kern="1200" dirty="0" smtClean="0">
                          <a:solidFill>
                            <a:schemeClr val="tx1"/>
                          </a:solidFill>
                          <a:effectLst/>
                          <a:latin typeface="+mn-lt"/>
                          <a:ea typeface="+mn-ea"/>
                          <a:cs typeface="+mn-cs"/>
                        </a:rPr>
                        <a:t>Delivery </a:t>
                      </a:r>
                      <a:r>
                        <a:rPr lang="en-US" sz="1100" u="none" strike="noStrike" kern="1200" dirty="0">
                          <a:solidFill>
                            <a:schemeClr val="tx1"/>
                          </a:solidFill>
                          <a:effectLst/>
                          <a:latin typeface="+mn-lt"/>
                          <a:ea typeface="+mn-ea"/>
                          <a:cs typeface="+mn-cs"/>
                        </a:rPr>
                        <a:t>M</a:t>
                      </a:r>
                      <a:r>
                        <a:rPr lang="en-US" sz="1100" u="none" strike="noStrike" kern="1200" dirty="0" smtClean="0">
                          <a:solidFill>
                            <a:schemeClr val="tx1"/>
                          </a:solidFill>
                          <a:effectLst/>
                          <a:latin typeface="+mn-lt"/>
                          <a:ea typeface="+mn-ea"/>
                          <a:cs typeface="+mn-cs"/>
                        </a:rPr>
                        <a:t>anagers/ Delivery </a:t>
                      </a:r>
                      <a:r>
                        <a:rPr lang="en-US" sz="1100" u="none" strike="noStrike" kern="1200" dirty="0">
                          <a:solidFill>
                            <a:schemeClr val="tx1"/>
                          </a:solidFill>
                          <a:effectLst/>
                          <a:latin typeface="+mn-lt"/>
                          <a:ea typeface="+mn-ea"/>
                          <a:cs typeface="+mn-cs"/>
                        </a:rPr>
                        <a:t>L</a:t>
                      </a:r>
                      <a:r>
                        <a:rPr lang="en-US" sz="1100" u="none" strike="noStrike" kern="1200" dirty="0" smtClean="0">
                          <a:solidFill>
                            <a:schemeClr val="tx1"/>
                          </a:solidFill>
                          <a:effectLst/>
                          <a:latin typeface="+mn-lt"/>
                          <a:ea typeface="+mn-ea"/>
                          <a:cs typeface="+mn-cs"/>
                        </a:rPr>
                        <a:t>eads reporting to them to </a:t>
                      </a:r>
                      <a:r>
                        <a:rPr lang="en-US" sz="1100" u="none" strike="noStrike" kern="1200" dirty="0">
                          <a:solidFill>
                            <a:schemeClr val="tx1"/>
                          </a:solidFill>
                          <a:effectLst/>
                          <a:latin typeface="+mn-lt"/>
                          <a:ea typeface="+mn-ea"/>
                          <a:cs typeface="+mn-cs"/>
                        </a:rPr>
                        <a:t>manage </a:t>
                      </a:r>
                      <a:r>
                        <a:rPr lang="en-US" sz="1100" u="none" strike="noStrike" kern="1200" dirty="0" smtClean="0">
                          <a:solidFill>
                            <a:schemeClr val="tx1"/>
                          </a:solidFill>
                          <a:effectLst/>
                          <a:latin typeface="+mn-lt"/>
                          <a:ea typeface="+mn-ea"/>
                          <a:cs typeface="+mn-cs"/>
                        </a:rPr>
                        <a:t>the</a:t>
                      </a:r>
                      <a:r>
                        <a:rPr lang="en-US" sz="1100" u="none" strike="noStrike" kern="1200" baseline="0" dirty="0" smtClean="0">
                          <a:solidFill>
                            <a:schemeClr val="tx1"/>
                          </a:solidFill>
                          <a:effectLst/>
                          <a:latin typeface="+mn-lt"/>
                          <a:ea typeface="+mn-ea"/>
                          <a:cs typeface="+mn-cs"/>
                        </a:rPr>
                        <a:t> entire portfolio.</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38200">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Enterprise Architect</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1" u="none" strike="noStrike" kern="1200" dirty="0">
                          <a:solidFill>
                            <a:schemeClr val="tx1"/>
                          </a:solidFill>
                          <a:effectLst/>
                          <a:latin typeface="+mn-lt"/>
                          <a:ea typeface="+mn-ea"/>
                          <a:cs typeface="+mn-cs"/>
                        </a:rPr>
                        <a:t>Enterprise Architect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defTabSz="914400" rtl="0" eaLnBrk="1" fontAlgn="b" latinLnBrk="0" hangingPunct="1"/>
                      <a:r>
                        <a:rPr lang="en-US" sz="1100" u="none" strike="noStrike" kern="1200" dirty="0">
                          <a:solidFill>
                            <a:schemeClr val="tx1"/>
                          </a:solidFill>
                          <a:effectLst/>
                          <a:latin typeface="+mn-lt"/>
                          <a:ea typeface="+mn-ea"/>
                          <a:cs typeface="+mn-cs"/>
                        </a:rPr>
                        <a:t>Enterprise </a:t>
                      </a:r>
                      <a:r>
                        <a:rPr lang="en-US" sz="1100" u="none" strike="noStrike" kern="1200" dirty="0" smtClean="0">
                          <a:solidFill>
                            <a:schemeClr val="tx1"/>
                          </a:solidFill>
                          <a:effectLst/>
                          <a:latin typeface="+mn-lt"/>
                          <a:ea typeface="+mn-ea"/>
                          <a:cs typeface="+mn-cs"/>
                        </a:rPr>
                        <a:t>Architects </a:t>
                      </a:r>
                      <a:r>
                        <a:rPr lang="en-US" sz="1100" u="none" strike="noStrike" kern="1200" dirty="0">
                          <a:solidFill>
                            <a:schemeClr val="tx1"/>
                          </a:solidFill>
                          <a:effectLst/>
                          <a:latin typeface="+mn-lt"/>
                          <a:ea typeface="+mn-ea"/>
                          <a:cs typeface="+mn-cs"/>
                        </a:rPr>
                        <a:t>are responsible for the optimization of manual and automated processes into an integrated </a:t>
                      </a:r>
                      <a:r>
                        <a:rPr lang="en-US" sz="1100" u="none" strike="noStrike" kern="1200" dirty="0" smtClean="0">
                          <a:solidFill>
                            <a:schemeClr val="tx1"/>
                          </a:solidFill>
                          <a:effectLst/>
                          <a:latin typeface="+mn-lt"/>
                          <a:ea typeface="+mn-ea"/>
                          <a:cs typeface="+mn-cs"/>
                        </a:rPr>
                        <a:t>environment.</a:t>
                      </a:r>
                      <a:r>
                        <a:rPr lang="en-US" sz="1100" u="none" strike="noStrike" kern="1200" baseline="0" dirty="0" smtClean="0">
                          <a:solidFill>
                            <a:schemeClr val="tx1"/>
                          </a:solidFill>
                          <a:effectLst/>
                          <a:latin typeface="+mn-lt"/>
                          <a:ea typeface="+mn-ea"/>
                          <a:cs typeface="+mn-cs"/>
                        </a:rPr>
                        <a:t> </a:t>
                      </a:r>
                      <a:r>
                        <a:rPr lang="en-US" sz="1100" u="none" strike="noStrike" kern="1200" dirty="0" smtClean="0">
                          <a:solidFill>
                            <a:schemeClr val="tx1"/>
                          </a:solidFill>
                          <a:effectLst/>
                          <a:latin typeface="+mn-lt"/>
                          <a:ea typeface="+mn-ea"/>
                          <a:cs typeface="+mn-cs"/>
                        </a:rPr>
                        <a:t>They </a:t>
                      </a:r>
                      <a:r>
                        <a:rPr lang="en-US" sz="1100" u="none" strike="noStrike" kern="1200" dirty="0">
                          <a:solidFill>
                            <a:schemeClr val="tx1"/>
                          </a:solidFill>
                          <a:effectLst/>
                          <a:latin typeface="+mn-lt"/>
                          <a:ea typeface="+mn-ea"/>
                          <a:cs typeface="+mn-cs"/>
                        </a:rPr>
                        <a:t>act as lead architects </a:t>
                      </a:r>
                      <a:r>
                        <a:rPr lang="en-US" sz="1100" u="none" strike="noStrike" kern="1200" dirty="0" smtClean="0">
                          <a:solidFill>
                            <a:schemeClr val="tx1"/>
                          </a:solidFill>
                          <a:effectLst/>
                          <a:latin typeface="+mn-lt"/>
                          <a:ea typeface="+mn-ea"/>
                          <a:cs typeface="+mn-cs"/>
                        </a:rPr>
                        <a:t>directing,</a:t>
                      </a:r>
                      <a:r>
                        <a:rPr lang="en-US" sz="1100" u="none" strike="noStrike" kern="1200" baseline="0" dirty="0" smtClean="0">
                          <a:solidFill>
                            <a:schemeClr val="tx1"/>
                          </a:solidFill>
                          <a:effectLst/>
                          <a:latin typeface="+mn-lt"/>
                          <a:ea typeface="+mn-ea"/>
                          <a:cs typeface="+mn-cs"/>
                        </a:rPr>
                        <a:t> i</a:t>
                      </a:r>
                      <a:r>
                        <a:rPr lang="en-US" sz="1100" u="none" strike="noStrike" kern="1200" dirty="0" smtClean="0">
                          <a:solidFill>
                            <a:schemeClr val="tx1"/>
                          </a:solidFill>
                          <a:effectLst/>
                          <a:latin typeface="+mn-lt"/>
                          <a:ea typeface="+mn-ea"/>
                          <a:cs typeface="+mn-cs"/>
                        </a:rPr>
                        <a:t>ntegrating </a:t>
                      </a:r>
                      <a:r>
                        <a:rPr lang="en-US" sz="1100" u="none" strike="noStrike" kern="1200" dirty="0">
                          <a:solidFill>
                            <a:schemeClr val="tx1"/>
                          </a:solidFill>
                          <a:effectLst/>
                          <a:latin typeface="+mn-lt"/>
                          <a:ea typeface="+mn-ea"/>
                          <a:cs typeface="+mn-cs"/>
                        </a:rPr>
                        <a:t>and facilitating the work of specialized architects while working on the target</a:t>
                      </a:r>
                      <a:r>
                        <a:rPr lang="en-US" sz="1100" u="none" strike="noStrike" kern="1200" dirty="0" smtClean="0">
                          <a:solidFill>
                            <a:schemeClr val="tx1"/>
                          </a:solidFill>
                          <a:effectLst/>
                          <a:latin typeface="+mn-lt"/>
                          <a:ea typeface="+mn-ea"/>
                          <a:cs typeface="+mn-cs"/>
                        </a:rPr>
                        <a:t>/ transition </a:t>
                      </a:r>
                      <a:r>
                        <a:rPr lang="en-US" sz="1100" u="none" strike="noStrike" kern="1200" dirty="0">
                          <a:solidFill>
                            <a:schemeClr val="tx1"/>
                          </a:solidFill>
                          <a:effectLst/>
                          <a:latin typeface="+mn-lt"/>
                          <a:ea typeface="+mn-ea"/>
                          <a:cs typeface="+mn-cs"/>
                        </a:rPr>
                        <a:t>architecture</a:t>
                      </a:r>
                      <a:r>
                        <a:rPr lang="en-US" sz="1100" u="none" strike="noStrike" kern="1200" dirty="0" smtClean="0">
                          <a:solidFill>
                            <a:schemeClr val="tx1"/>
                          </a:solidFill>
                          <a:effectLst/>
                          <a:latin typeface="+mn-lt"/>
                          <a:ea typeface="+mn-ea"/>
                          <a:cs typeface="+mn-cs"/>
                        </a:rPr>
                        <a:t>.</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1688">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PMO, Project Sponsor, </a:t>
                      </a:r>
                    </a:p>
                    <a:p>
                      <a:pPr marL="0" algn="ctr" defTabSz="914400" rtl="0" eaLnBrk="1" fontAlgn="b" latinLnBrk="0" hangingPunct="1"/>
                      <a:r>
                        <a:rPr lang="en-US" sz="1100" u="none" strike="noStrike" kern="1200" dirty="0" smtClean="0">
                          <a:solidFill>
                            <a:schemeClr val="tx1"/>
                          </a:solidFill>
                          <a:effectLst/>
                          <a:latin typeface="+mn-lt"/>
                          <a:ea typeface="+mn-ea"/>
                          <a:cs typeface="+mn-cs"/>
                        </a:rPr>
                        <a:t>Sr. Management</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1400" b="1" u="none" strike="noStrike" kern="1200" dirty="0">
                          <a:solidFill>
                            <a:schemeClr val="tx1"/>
                          </a:solidFill>
                          <a:effectLst/>
                          <a:latin typeface="+mn-lt"/>
                          <a:ea typeface="+mn-ea"/>
                          <a:cs typeface="+mn-cs"/>
                        </a:rPr>
                        <a:t>Program Portfolio Management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defTabSz="914400" rtl="0" eaLnBrk="1" fontAlgn="b" latinLnBrk="0" hangingPunct="1"/>
                      <a:r>
                        <a:rPr lang="en-US" sz="1100" u="none" strike="noStrike" kern="1200" dirty="0">
                          <a:solidFill>
                            <a:schemeClr val="tx1"/>
                          </a:solidFill>
                          <a:effectLst/>
                          <a:latin typeface="+mn-lt"/>
                          <a:ea typeface="+mn-ea"/>
                          <a:cs typeface="+mn-cs"/>
                        </a:rPr>
                        <a:t>A group of individuals who are primarily responsible for strategy, investment funding, Program management and </a:t>
                      </a:r>
                      <a:r>
                        <a:rPr lang="en-US" sz="1100" u="none" strike="noStrike" kern="1200" dirty="0" smtClean="0">
                          <a:solidFill>
                            <a:schemeClr val="tx1"/>
                          </a:solidFill>
                          <a:effectLst/>
                          <a:latin typeface="+mn-lt"/>
                          <a:ea typeface="+mn-ea"/>
                          <a:cs typeface="+mn-cs"/>
                        </a:rPr>
                        <a:t>governance</a:t>
                      </a:r>
                      <a:r>
                        <a:rPr lang="en-US" sz="1100" u="none" strike="noStrike" kern="1200" baseline="0" dirty="0" smtClean="0">
                          <a:solidFill>
                            <a:schemeClr val="tx1"/>
                          </a:solidFill>
                          <a:effectLst/>
                          <a:latin typeface="+mn-lt"/>
                          <a:ea typeface="+mn-ea"/>
                          <a:cs typeface="+mn-cs"/>
                        </a:rPr>
                        <a:t> of the Portfolio.</a:t>
                      </a:r>
                      <a:endParaRPr lang="en-US" sz="1100" u="none" strike="noStrike" kern="1200" dirty="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6122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Matt Mosher</a:t>
            </a:r>
            <a:endParaRPr lang="en-US" dirty="0"/>
          </a:p>
        </p:txBody>
      </p:sp>
      <p:sp>
        <p:nvSpPr>
          <p:cNvPr id="3" name="Title 2"/>
          <p:cNvSpPr>
            <a:spLocks noGrp="1"/>
          </p:cNvSpPr>
          <p:nvPr>
            <p:ph type="title"/>
          </p:nvPr>
        </p:nvSpPr>
        <p:spPr>
          <a:xfrm>
            <a:off x="838797" y="1515192"/>
            <a:ext cx="4364412" cy="2689656"/>
          </a:xfrm>
        </p:spPr>
        <p:txBody>
          <a:bodyPr/>
          <a:lstStyle/>
          <a:p>
            <a:r>
              <a:rPr lang="en-US" dirty="0" smtClean="0"/>
              <a:t>Thank You</a:t>
            </a:r>
            <a:endParaRPr lang="en-US" sz="4000" dirty="0"/>
          </a:p>
        </p:txBody>
      </p:sp>
      <p:sp>
        <p:nvSpPr>
          <p:cNvPr id="2" name="Slide Number Placeholder 1"/>
          <p:cNvSpPr>
            <a:spLocks noGrp="1"/>
          </p:cNvSpPr>
          <p:nvPr>
            <p:ph type="sldNum" sz="quarter" idx="13"/>
          </p:nvPr>
        </p:nvSpPr>
        <p:spPr/>
        <p:txBody>
          <a:bodyPr/>
          <a:lstStyle/>
          <a:p>
            <a:fld id="{F18F5FCC-583C-47C6-9953-2F6AD74D46AE}" type="slidenum">
              <a:rPr lang="en-US" smtClean="0"/>
              <a:pPr/>
              <a:t>12</a:t>
            </a:fld>
            <a:endParaRPr lang="en-US"/>
          </a:p>
        </p:txBody>
      </p:sp>
    </p:spTree>
    <p:extLst>
      <p:ext uri="{BB962C8B-B14F-4D97-AF65-F5344CB8AC3E}">
        <p14:creationId xmlns:p14="http://schemas.microsoft.com/office/powerpoint/2010/main" val="529626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Potential Mapping </a:t>
            </a:r>
            <a:r>
              <a:rPr lang="en-US" dirty="0" smtClean="0"/>
              <a:t>for Cross Functional Roles</a:t>
            </a:r>
            <a:endParaRPr lang="en-US" dirty="0"/>
          </a:p>
        </p:txBody>
      </p:sp>
      <p:sp>
        <p:nvSpPr>
          <p:cNvPr id="8" name="Slide Number Placeholder 7"/>
          <p:cNvSpPr>
            <a:spLocks noGrp="1"/>
          </p:cNvSpPr>
          <p:nvPr>
            <p:ph type="sldNum" sz="quarter" idx="11"/>
          </p:nvPr>
        </p:nvSpPr>
        <p:spPr/>
        <p:txBody>
          <a:bodyPr/>
          <a:lstStyle/>
          <a:p>
            <a:pPr algn="r"/>
            <a:fld id="{F18F5FCC-583C-47C6-9953-2F6AD74D46AE}" type="slidenum">
              <a:rPr lang="en-US" smtClean="0"/>
              <a:pPr algn="r"/>
              <a:t>13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05679709"/>
              </p:ext>
            </p:extLst>
          </p:nvPr>
        </p:nvGraphicFramePr>
        <p:xfrm>
          <a:off x="419100" y="1981200"/>
          <a:ext cx="8305800" cy="4036512"/>
        </p:xfrm>
        <a:graphic>
          <a:graphicData uri="http://schemas.openxmlformats.org/drawingml/2006/table">
            <a:tbl>
              <a:tblPr firstRow="1" bandRow="1">
                <a:tableStyleId>{5C22544A-7EE6-4342-B048-85BDC9FD1C3A}</a:tableStyleId>
              </a:tblPr>
              <a:tblGrid>
                <a:gridCol w="1219200">
                  <a:extLst>
                    <a:ext uri="{9D8B030D-6E8A-4147-A177-3AD203B41FA5}">
                      <a16:colId xmlns="" xmlns:a16="http://schemas.microsoft.com/office/drawing/2014/main" val="20000"/>
                    </a:ext>
                  </a:extLst>
                </a:gridCol>
                <a:gridCol w="4648200"/>
                <a:gridCol w="2438400">
                  <a:extLst>
                    <a:ext uri="{9D8B030D-6E8A-4147-A177-3AD203B41FA5}">
                      <a16:colId xmlns="" xmlns:a16="http://schemas.microsoft.com/office/drawing/2014/main" val="20002"/>
                    </a:ext>
                  </a:extLst>
                </a:gridCol>
              </a:tblGrid>
              <a:tr h="322055">
                <a:tc>
                  <a:txBody>
                    <a:bodyPr/>
                    <a:lstStyle/>
                    <a:p>
                      <a:pPr algn="ctr" defTabSz="932472" fontAlgn="base">
                        <a:lnSpc>
                          <a:spcPct val="90000"/>
                        </a:lnSpc>
                        <a:spcBef>
                          <a:spcPct val="0"/>
                        </a:spcBef>
                        <a:spcAft>
                          <a:spcPct val="0"/>
                        </a:spcAft>
                      </a:pPr>
                      <a:r>
                        <a:rPr lang="en-US" sz="1100" b="1" kern="1200" dirty="0" smtClean="0">
                          <a:solidFill>
                            <a:schemeClr val="bg1"/>
                          </a:solidFill>
                          <a:latin typeface="+mj-lt"/>
                          <a:ea typeface="Segoe UI" pitchFamily="34" charset="0"/>
                          <a:cs typeface="Arial" panose="020B0604020202020204" pitchFamily="34" charset="0"/>
                        </a:rPr>
                        <a:t>Current Role</a:t>
                      </a:r>
                      <a:endParaRPr lang="en-US" sz="1100" b="1" kern="1200" dirty="0">
                        <a:solidFill>
                          <a:schemeClr val="bg1"/>
                        </a:solidFill>
                        <a:latin typeface="+mj-lt"/>
                        <a:ea typeface="Segoe UI" pitchFamily="34" charset="0"/>
                        <a:cs typeface="Arial" panose="020B0604020202020204" pitchFamily="34" charset="0"/>
                      </a:endParaRPr>
                    </a:p>
                  </a:txBody>
                  <a:tcPr marL="179300" marR="179300" marT="89655" marB="89655" anchor="ctr">
                    <a:lnL w="9525" cap="flat" cmpd="sng" algn="ctr">
                      <a:no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19000"/>
                    </a:solidFill>
                  </a:tcPr>
                </a:tc>
                <a:tc>
                  <a:txBody>
                    <a:bodyPr/>
                    <a:lstStyle/>
                    <a:p>
                      <a:pPr marL="0" marR="0" indent="0" algn="ctr" defTabSz="932472" rtl="0" eaLnBrk="1" fontAlgn="base" latinLnBrk="0" hangingPunct="1">
                        <a:lnSpc>
                          <a:spcPct val="90000"/>
                        </a:lnSpc>
                        <a:spcBef>
                          <a:spcPct val="0"/>
                        </a:spcBef>
                        <a:spcAft>
                          <a:spcPct val="0"/>
                        </a:spcAft>
                        <a:buClrTx/>
                        <a:buSzTx/>
                        <a:buFontTx/>
                        <a:buNone/>
                        <a:tabLst/>
                        <a:defRPr/>
                      </a:pPr>
                      <a:r>
                        <a:rPr lang="en-US" sz="1100" b="1" kern="1200" dirty="0" smtClean="0">
                          <a:solidFill>
                            <a:schemeClr val="bg1"/>
                          </a:solidFill>
                          <a:latin typeface="+mn-lt"/>
                          <a:ea typeface="Segoe UI" pitchFamily="34" charset="0"/>
                          <a:cs typeface="Arial" panose="020B0604020202020204" pitchFamily="34" charset="0"/>
                        </a:rPr>
                        <a:t>Current Responsibilities</a:t>
                      </a:r>
                    </a:p>
                    <a:p>
                      <a:pPr marL="0" algn="ctr" defTabSz="932472" rtl="0" eaLnBrk="1" fontAlgn="base" latinLnBrk="0" hangingPunct="1">
                        <a:lnSpc>
                          <a:spcPct val="90000"/>
                        </a:lnSpc>
                        <a:spcBef>
                          <a:spcPct val="0"/>
                        </a:spcBef>
                        <a:spcAft>
                          <a:spcPct val="0"/>
                        </a:spcAft>
                      </a:pPr>
                      <a:endParaRPr lang="en-US" sz="1100" b="1" kern="1200" dirty="0">
                        <a:solidFill>
                          <a:schemeClr val="bg1"/>
                        </a:solidFill>
                        <a:latin typeface="+mj-lt"/>
                        <a:ea typeface="Segoe UI" pitchFamily="34" charset="0"/>
                        <a:cs typeface="Arial" panose="020B0604020202020204" pitchFamily="34" charset="0"/>
                      </a:endParaRP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19000"/>
                    </a:solidFill>
                  </a:tcPr>
                </a:tc>
                <a:tc>
                  <a:txBody>
                    <a:bodyPr/>
                    <a:lstStyle/>
                    <a:p>
                      <a:pPr marL="0" algn="ctr" defTabSz="932472" rtl="0" eaLnBrk="1" fontAlgn="base" latinLnBrk="0" hangingPunct="1">
                        <a:lnSpc>
                          <a:spcPct val="90000"/>
                        </a:lnSpc>
                        <a:spcBef>
                          <a:spcPct val="0"/>
                        </a:spcBef>
                        <a:spcAft>
                          <a:spcPct val="0"/>
                        </a:spcAft>
                      </a:pPr>
                      <a:r>
                        <a:rPr lang="en-US" sz="1100" b="1" kern="1200" dirty="0" smtClean="0">
                          <a:solidFill>
                            <a:schemeClr val="bg1"/>
                          </a:solidFill>
                          <a:latin typeface="+mj-lt"/>
                          <a:ea typeface="Segoe UI" pitchFamily="34" charset="0"/>
                          <a:cs typeface="Arial" panose="020B0604020202020204" pitchFamily="34" charset="0"/>
                        </a:rPr>
                        <a:t>Potential Mapping and</a:t>
                      </a:r>
                      <a:r>
                        <a:rPr lang="en-US" sz="1100" b="1" kern="1200" baseline="0" dirty="0" smtClean="0">
                          <a:solidFill>
                            <a:schemeClr val="bg1"/>
                          </a:solidFill>
                          <a:latin typeface="+mj-lt"/>
                          <a:ea typeface="Segoe UI" pitchFamily="34" charset="0"/>
                          <a:cs typeface="Arial" panose="020B0604020202020204" pitchFamily="34" charset="0"/>
                        </a:rPr>
                        <a:t> transition to Hybrid CoE Role</a:t>
                      </a:r>
                      <a:endParaRPr lang="en-US" sz="1100" b="1" kern="1200" dirty="0">
                        <a:solidFill>
                          <a:schemeClr val="bg1"/>
                        </a:solidFill>
                        <a:latin typeface="+mj-lt"/>
                        <a:ea typeface="Segoe UI" pitchFamily="34" charset="0"/>
                        <a:cs typeface="Arial" panose="020B0604020202020204" pitchFamily="34" charset="0"/>
                      </a:endParaRP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19000"/>
                    </a:solidFill>
                  </a:tcPr>
                </a:tc>
                <a:extLst>
                  <a:ext uri="{0D108BD9-81ED-4DB2-BD59-A6C34878D82A}">
                    <a16:rowId xmlns="" xmlns:a16="http://schemas.microsoft.com/office/drawing/2014/main" val="10000"/>
                  </a:ext>
                </a:extLst>
              </a:tr>
              <a:tr h="377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Project Manager</a:t>
                      </a: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indent="-171450" algn="l">
                        <a:buFont typeface="Arial" panose="020B0604020202020204" pitchFamily="34" charset="0"/>
                        <a:buChar char="•"/>
                      </a:pPr>
                      <a:r>
                        <a:rPr lang="en-US" sz="1100" dirty="0" smtClean="0"/>
                        <a:t>Project Manager has the overall responsibility for the successful initiation, planning, design, execution, monitoring, controlling and closure of a project.</a:t>
                      </a:r>
                    </a:p>
                    <a:p>
                      <a:pPr marL="171450" indent="-171450" algn="l">
                        <a:buFont typeface="Arial" panose="020B0604020202020204" pitchFamily="34" charset="0"/>
                        <a:buChar char="•"/>
                      </a:pPr>
                      <a:r>
                        <a:rPr lang="en-US" sz="1100" dirty="0" smtClean="0"/>
                        <a:t>Managing the</a:t>
                      </a:r>
                      <a:r>
                        <a:rPr lang="en-US" sz="1100" baseline="0" dirty="0" smtClean="0"/>
                        <a:t> project within the triple constraints of scope, time and cost. </a:t>
                      </a:r>
                    </a:p>
                    <a:p>
                      <a:pPr marL="171450" indent="-171450" algn="l">
                        <a:buFont typeface="Arial" panose="020B0604020202020204" pitchFamily="34" charset="0"/>
                        <a:buChar char="•"/>
                      </a:pPr>
                      <a:r>
                        <a:rPr lang="en-US" sz="1100" dirty="0" smtClean="0"/>
                        <a:t>Resource planning</a:t>
                      </a:r>
                      <a:r>
                        <a:rPr lang="en-US" sz="1100" baseline="0" dirty="0" smtClean="0"/>
                        <a:t> and  management</a:t>
                      </a:r>
                      <a:endParaRPr lang="en-US" sz="1100" strike="dblStrike" baseline="0" dirty="0" smtClean="0"/>
                    </a:p>
                    <a:p>
                      <a:pPr marL="171450" indent="-171450" algn="l">
                        <a:buFont typeface="Arial" panose="020B0604020202020204" pitchFamily="34" charset="0"/>
                        <a:buChar char="•"/>
                      </a:pPr>
                      <a:r>
                        <a:rPr lang="en-US" sz="1100" baseline="0" dirty="0" smtClean="0"/>
                        <a:t>Risk Management, SLA management, Metrics tracking and Governance.</a:t>
                      </a:r>
                      <a:endParaRPr lang="en-US" sz="1100" dirty="0"/>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indent="-171450" algn="l">
                        <a:buFont typeface="Arial" panose="020B0604020202020204" pitchFamily="34" charset="0"/>
                        <a:buChar char="•"/>
                      </a:pPr>
                      <a:r>
                        <a:rPr lang="en-US" sz="1100" dirty="0" smtClean="0"/>
                        <a:t>RTE</a:t>
                      </a:r>
                    </a:p>
                    <a:p>
                      <a:pPr marL="171450" indent="-171450" algn="l">
                        <a:buFont typeface="Arial" panose="020B0604020202020204" pitchFamily="34" charset="0"/>
                        <a:buChar char="•"/>
                      </a:pPr>
                      <a:r>
                        <a:rPr lang="en-US" sz="1100" dirty="0" smtClean="0"/>
                        <a:t>SCRUM </a:t>
                      </a:r>
                      <a:r>
                        <a:rPr lang="en-US" sz="1100" baseline="0" dirty="0" smtClean="0"/>
                        <a:t>Master</a:t>
                      </a:r>
                    </a:p>
                    <a:p>
                      <a:pPr marL="171450" indent="-171450" algn="l">
                        <a:buFont typeface="Arial" panose="020B0604020202020204" pitchFamily="34" charset="0"/>
                        <a:buChar char="•"/>
                      </a:pPr>
                      <a:r>
                        <a:rPr lang="en-US" sz="1100" baseline="0" dirty="0" smtClean="0"/>
                        <a:t>Delivery Lead</a:t>
                      </a:r>
                      <a:endParaRPr lang="en-US" sz="1100" dirty="0" smtClean="0"/>
                    </a:p>
                    <a:p>
                      <a:pPr marL="171450" indent="-171450" algn="l">
                        <a:buFont typeface="Arial" panose="020B0604020202020204" pitchFamily="34" charset="0"/>
                        <a:buChar char="•"/>
                      </a:pPr>
                      <a:r>
                        <a:rPr lang="en-US" sz="1100" dirty="0" smtClean="0"/>
                        <a:t>Project Manager</a:t>
                      </a:r>
                      <a:r>
                        <a:rPr lang="en-US" sz="1100" baseline="0" dirty="0" smtClean="0"/>
                        <a:t> – Some Hybrid CoEs may still need a Project Manager based on the mode of project delivery</a:t>
                      </a:r>
                      <a:endParaRPr lang="en-US" sz="1100" dirty="0" smtClean="0"/>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r>
              <a:tr h="377800">
                <a:tc>
                  <a:txBody>
                    <a:bodyPr/>
                    <a:lstStyle/>
                    <a:p>
                      <a:pPr algn="l"/>
                      <a:r>
                        <a:rPr lang="en-US" sz="1100" kern="1200" dirty="0" smtClean="0">
                          <a:solidFill>
                            <a:schemeClr val="dk1"/>
                          </a:solidFill>
                          <a:latin typeface="+mn-lt"/>
                          <a:ea typeface="+mn-ea"/>
                          <a:cs typeface="+mn-cs"/>
                        </a:rPr>
                        <a:t>Business</a:t>
                      </a:r>
                      <a:r>
                        <a:rPr lang="en-US" sz="1100" kern="1200" baseline="0" dirty="0" smtClean="0">
                          <a:solidFill>
                            <a:schemeClr val="dk1"/>
                          </a:solidFill>
                          <a:latin typeface="+mn-lt"/>
                          <a:ea typeface="+mn-ea"/>
                          <a:cs typeface="+mn-cs"/>
                        </a:rPr>
                        <a:t> Analyst (BA)</a:t>
                      </a:r>
                      <a:endParaRPr lang="en-US" sz="1100" kern="1200" dirty="0">
                        <a:solidFill>
                          <a:schemeClr val="dk1"/>
                        </a:solidFill>
                        <a:latin typeface="+mn-lt"/>
                        <a:ea typeface="+mn-ea"/>
                        <a:cs typeface="+mn-cs"/>
                      </a:endParaRP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indent="-171450" algn="l">
                        <a:buFont typeface="Arial" panose="020B0604020202020204" pitchFamily="34" charset="0"/>
                        <a:buChar char="•"/>
                      </a:pPr>
                      <a:r>
                        <a:rPr lang="en-US" sz="1100" kern="1200" baseline="0" dirty="0" smtClean="0">
                          <a:solidFill>
                            <a:schemeClr val="dk1"/>
                          </a:solidFill>
                          <a:latin typeface="+mn-lt"/>
                          <a:ea typeface="+mn-ea"/>
                          <a:cs typeface="+mn-cs"/>
                        </a:rPr>
                        <a:t>BA understands the business change needs and assesses the business impact</a:t>
                      </a:r>
                    </a:p>
                    <a:p>
                      <a:pPr marL="171450" indent="-171450" algn="l">
                        <a:buFont typeface="Arial" panose="020B0604020202020204" pitchFamily="34" charset="0"/>
                        <a:buChar char="•"/>
                      </a:pPr>
                      <a:r>
                        <a:rPr lang="en-US" sz="1100" kern="1200" baseline="0" dirty="0" smtClean="0">
                          <a:solidFill>
                            <a:schemeClr val="dk1"/>
                          </a:solidFill>
                          <a:latin typeface="+mn-lt"/>
                          <a:ea typeface="+mn-ea"/>
                          <a:cs typeface="+mn-cs"/>
                        </a:rPr>
                        <a:t>Performs Requirement Elicitation, Requirement Management and Communication to relevant stakeholders</a:t>
                      </a:r>
                    </a:p>
                    <a:p>
                      <a:pPr marL="171450" indent="-171450" algn="l">
                        <a:buFont typeface="Arial" panose="020B0604020202020204" pitchFamily="34" charset="0"/>
                        <a:buChar char="•"/>
                      </a:pPr>
                      <a:r>
                        <a:rPr lang="en-US" sz="1100" kern="1200" baseline="0" dirty="0" smtClean="0">
                          <a:solidFill>
                            <a:schemeClr val="dk1"/>
                          </a:solidFill>
                          <a:latin typeface="+mn-lt"/>
                          <a:ea typeface="+mn-ea"/>
                          <a:cs typeface="+mn-cs"/>
                        </a:rPr>
                        <a:t>Involves in UAT to certify that the software meets the specified requirements</a:t>
                      </a: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indent="-171450" algn="l">
                        <a:buFont typeface="Arial" panose="020B0604020202020204" pitchFamily="34" charset="0"/>
                        <a:buChar char="•"/>
                      </a:pPr>
                      <a:r>
                        <a:rPr lang="en-US" sz="1100" dirty="0" smtClean="0"/>
                        <a:t>Product</a:t>
                      </a:r>
                      <a:r>
                        <a:rPr lang="en-US" sz="1100" baseline="0" dirty="0" smtClean="0"/>
                        <a:t> Owner </a:t>
                      </a:r>
                    </a:p>
                    <a:p>
                      <a:pPr marL="171450" indent="-171450" algn="l">
                        <a:buFont typeface="Arial" panose="020B0604020202020204" pitchFamily="34" charset="0"/>
                        <a:buChar char="•"/>
                      </a:pPr>
                      <a:r>
                        <a:rPr lang="en-US" sz="1100" dirty="0" smtClean="0"/>
                        <a:t>SCRUM </a:t>
                      </a:r>
                      <a:r>
                        <a:rPr lang="en-US" sz="1100" baseline="0" dirty="0" smtClean="0"/>
                        <a:t>Master </a:t>
                      </a:r>
                    </a:p>
                    <a:p>
                      <a:pPr marL="171450" indent="-171450" algn="l">
                        <a:buFont typeface="Arial" panose="020B0604020202020204" pitchFamily="34" charset="0"/>
                        <a:buChar char="•"/>
                      </a:pPr>
                      <a:r>
                        <a:rPr lang="en-US" sz="1100" dirty="0" smtClean="0"/>
                        <a:t>Quality Engineer </a:t>
                      </a:r>
                      <a:endParaRPr lang="en-US" sz="1100" dirty="0"/>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 xmlns:a16="http://schemas.microsoft.com/office/drawing/2014/main" val="10002"/>
                  </a:ext>
                </a:extLst>
              </a:tr>
              <a:tr h="3778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Quality</a:t>
                      </a:r>
                      <a:r>
                        <a:rPr lang="en-US" sz="1100" baseline="0" dirty="0" smtClean="0"/>
                        <a:t> Analyst (QA)</a:t>
                      </a:r>
                      <a:endParaRPr lang="en-US" sz="1100" dirty="0" smtClean="0"/>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indent="-171450" algn="l">
                        <a:buFont typeface="Arial" panose="020B0604020202020204" pitchFamily="34" charset="0"/>
                        <a:buChar char="•"/>
                      </a:pPr>
                      <a:r>
                        <a:rPr lang="en-US" sz="1100" dirty="0" smtClean="0">
                          <a:effectLst/>
                        </a:rPr>
                        <a:t>Understanding requirements, specifications and technical design.</a:t>
                      </a:r>
                      <a:r>
                        <a:rPr lang="en-US" sz="1100" baseline="0" dirty="0" smtClean="0">
                          <a:effectLst/>
                        </a:rPr>
                        <a:t> </a:t>
                      </a:r>
                      <a:r>
                        <a:rPr lang="en-US" sz="1100" dirty="0" smtClean="0">
                          <a:effectLst/>
                        </a:rPr>
                        <a:t>Creating test</a:t>
                      </a:r>
                      <a:r>
                        <a:rPr lang="en-US" sz="1100" baseline="0" dirty="0" smtClean="0">
                          <a:effectLst/>
                        </a:rPr>
                        <a:t> strategy, </a:t>
                      </a:r>
                      <a:r>
                        <a:rPr lang="en-US" sz="1100" dirty="0" smtClean="0">
                          <a:effectLst/>
                        </a:rPr>
                        <a:t>test plans and test cases</a:t>
                      </a:r>
                    </a:p>
                    <a:p>
                      <a:pPr marL="171450" indent="-171450" algn="l">
                        <a:buFont typeface="Arial" panose="020B0604020202020204" pitchFamily="34" charset="0"/>
                        <a:buChar char="•"/>
                      </a:pPr>
                      <a:r>
                        <a:rPr lang="en-US" sz="1100" dirty="0" smtClean="0">
                          <a:effectLst/>
                        </a:rPr>
                        <a:t>Estimating, prioritizing, planning and executing functional</a:t>
                      </a:r>
                      <a:r>
                        <a:rPr lang="en-US" sz="1100" baseline="0" dirty="0" smtClean="0">
                          <a:effectLst/>
                        </a:rPr>
                        <a:t> and NFR tests. Logging Defects and ensuring closure. </a:t>
                      </a:r>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(Quality) Engineer</a:t>
                      </a:r>
                    </a:p>
                    <a:p>
                      <a:pPr marL="171450" indent="-171450" algn="l">
                        <a:buFont typeface="Arial" panose="020B0604020202020204" pitchFamily="34" charset="0"/>
                        <a:buChar char="•"/>
                      </a:pPr>
                      <a:r>
                        <a:rPr lang="en-US" sz="1100" dirty="0" smtClean="0"/>
                        <a:t>Product</a:t>
                      </a:r>
                      <a:r>
                        <a:rPr lang="en-US" sz="1100" baseline="0" dirty="0" smtClean="0"/>
                        <a:t> Owner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SCRUM </a:t>
                      </a:r>
                      <a:r>
                        <a:rPr lang="en-US" sz="1100" baseline="0" dirty="0" smtClean="0"/>
                        <a:t>Master </a:t>
                      </a:r>
                    </a:p>
                    <a:p>
                      <a:pPr marL="171450" indent="-171450" algn="l">
                        <a:buFont typeface="Arial" panose="020B0604020202020204" pitchFamily="34" charset="0"/>
                        <a:buChar char="•"/>
                      </a:pPr>
                      <a:endParaRPr lang="en-US" sz="1100" baseline="0" dirty="0" smtClean="0"/>
                    </a:p>
                  </a:txBody>
                  <a:tcPr marL="179300" marR="179300" marT="89655" marB="89655"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5F5F5"/>
                    </a:solidFill>
                  </a:tcPr>
                </a:tc>
              </a:tr>
            </a:tbl>
          </a:graphicData>
        </a:graphic>
      </p:graphicFrame>
      <p:sp>
        <p:nvSpPr>
          <p:cNvPr id="4" name="Rectangle 3"/>
          <p:cNvSpPr/>
          <p:nvPr/>
        </p:nvSpPr>
        <p:spPr>
          <a:xfrm>
            <a:off x="457200" y="1150203"/>
            <a:ext cx="8229600" cy="830997"/>
          </a:xfrm>
          <a:prstGeom prst="rect">
            <a:avLst/>
          </a:prstGeom>
        </p:spPr>
        <p:txBody>
          <a:bodyPr wrap="square">
            <a:spAutoFit/>
          </a:bodyPr>
          <a:lstStyle/>
          <a:p>
            <a:r>
              <a:rPr lang="en-US" sz="1600" dirty="0" smtClean="0"/>
              <a:t>The cross-functional roles like PM, BA and QA will be de-centralized and can </a:t>
            </a:r>
            <a:r>
              <a:rPr lang="en-US" sz="1600" dirty="0"/>
              <a:t>transition </a:t>
            </a:r>
            <a:r>
              <a:rPr lang="en-US" sz="1600" dirty="0" smtClean="0"/>
              <a:t>to new Hybrid CoE Roles based </a:t>
            </a:r>
            <a:r>
              <a:rPr lang="en-US" sz="1600" dirty="0"/>
              <a:t>on their skill set, </a:t>
            </a:r>
            <a:r>
              <a:rPr lang="en-US" sz="1600" dirty="0" smtClean="0"/>
              <a:t>relevant experience, interest </a:t>
            </a:r>
            <a:r>
              <a:rPr lang="en-US" sz="1600" dirty="0"/>
              <a:t>and requisite </a:t>
            </a:r>
            <a:r>
              <a:rPr lang="en-US" sz="1600" dirty="0" smtClean="0"/>
              <a:t>training.</a:t>
            </a:r>
            <a:endParaRPr lang="en-US" sz="1600" dirty="0"/>
          </a:p>
        </p:txBody>
      </p:sp>
    </p:spTree>
    <p:extLst>
      <p:ext uri="{BB962C8B-B14F-4D97-AF65-F5344CB8AC3E}">
        <p14:creationId xmlns:p14="http://schemas.microsoft.com/office/powerpoint/2010/main" val="40525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Talent (People) Transformation – Enabled by Tech, Process and Culture</a:t>
            </a:r>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14</a:t>
            </a:fld>
            <a:endParaRPr lang="en-US" dirty="0"/>
          </a:p>
        </p:txBody>
      </p:sp>
      <p:grpSp>
        <p:nvGrpSpPr>
          <p:cNvPr id="10" name="Group 9"/>
          <p:cNvGrpSpPr/>
          <p:nvPr/>
        </p:nvGrpSpPr>
        <p:grpSpPr>
          <a:xfrm>
            <a:off x="738187" y="2886113"/>
            <a:ext cx="3376613" cy="1457342"/>
            <a:chOff x="738187" y="1328721"/>
            <a:chExt cx="3376613" cy="1457342"/>
          </a:xfrm>
        </p:grpSpPr>
        <p:sp>
          <p:nvSpPr>
            <p:cNvPr id="5" name="Rectangle 4"/>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Investment in Tools Stack</a:t>
              </a:r>
              <a:endParaRPr kumimoji="0" lang="en-US" sz="1400" b="1" i="0" u="none" strike="noStrike" cap="none" normalizeH="0" dirty="0" smtClean="0">
                <a:ln>
                  <a:noFill/>
                </a:ln>
                <a:solidFill>
                  <a:schemeClr val="bg2"/>
                </a:solidFill>
                <a:effectLst/>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baseline="0" dirty="0" smtClean="0">
                  <a:solidFill>
                    <a:schemeClr val="bg2"/>
                  </a:solidFill>
                  <a:latin typeface="Arial" charset="0"/>
                  <a:ea typeface="Arial Unicode MS" charset="0"/>
                  <a:cs typeface="Arial Unicode MS" charset="0"/>
                </a:rPr>
                <a:t>Collaboration with Technology labs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Prototype, White Papers encouragement</a:t>
              </a:r>
            </a:p>
            <a:p>
              <a:pPr marR="0" defTabSz="914400" rtl="0" eaLnBrk="0" fontAlgn="base" latinLnBrk="0" hangingPunct="0">
                <a:lnSpc>
                  <a:spcPct val="95000"/>
                </a:lnSpc>
                <a:spcBef>
                  <a:spcPct val="0"/>
                </a:spcBef>
                <a:spcAft>
                  <a:spcPct val="0"/>
                </a:spcAft>
                <a:buClrTx/>
                <a:buSzTx/>
                <a:tabLst/>
              </a:pPr>
              <a:endParaRPr lang="en-US" baseline="0" dirty="0" smtClean="0">
                <a:solidFill>
                  <a:schemeClr val="bg2"/>
                </a:solidFill>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endParaRPr kumimoji="0" lang="en-US" sz="14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7" name="Straight Connector 6"/>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8" name="Straight Connector 7"/>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9" name="Rectangle 8"/>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TECHNOLOGY</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grpSp>
        <p:nvGrpSpPr>
          <p:cNvPr id="11" name="Group 10"/>
          <p:cNvGrpSpPr/>
          <p:nvPr/>
        </p:nvGrpSpPr>
        <p:grpSpPr>
          <a:xfrm>
            <a:off x="2524125" y="4538646"/>
            <a:ext cx="3376613" cy="1457342"/>
            <a:chOff x="738187" y="1328721"/>
            <a:chExt cx="3376613" cy="1457342"/>
          </a:xfrm>
        </p:grpSpPr>
        <p:sp>
          <p:nvSpPr>
            <p:cNvPr id="12" name="Rectangle 11"/>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400" b="1" i="0" u="none" strike="noStrike" cap="none" normalizeH="0" baseline="0" dirty="0" smtClean="0">
                  <a:ln>
                    <a:noFill/>
                  </a:ln>
                  <a:solidFill>
                    <a:schemeClr val="bg2"/>
                  </a:solidFill>
                  <a:effectLst/>
                  <a:latin typeface="Arial" charset="0"/>
                  <a:ea typeface="Arial Unicode MS" charset="0"/>
                  <a:cs typeface="Arial Unicode MS" charset="0"/>
                </a:rPr>
                <a:t>Agile &amp; DevOps</a:t>
              </a:r>
              <a:r>
                <a:rPr kumimoji="0" lang="en-US" sz="1400" b="1" i="0" u="none" strike="noStrike" cap="none" normalizeH="0" dirty="0" smtClean="0">
                  <a:ln>
                    <a:noFill/>
                  </a:ln>
                  <a:solidFill>
                    <a:schemeClr val="bg2"/>
                  </a:solidFill>
                  <a:effectLst/>
                  <a:latin typeface="Arial" charset="0"/>
                  <a:ea typeface="Arial Unicode MS" charset="0"/>
                  <a:cs typeface="Arial Unicode MS" charset="0"/>
                </a:rPr>
                <a:t> as way of life</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baseline="0" dirty="0" smtClean="0">
                  <a:solidFill>
                    <a:schemeClr val="bg2"/>
                  </a:solidFill>
                  <a:latin typeface="Arial" charset="0"/>
                  <a:ea typeface="Arial Unicode MS" charset="0"/>
                  <a:cs typeface="Arial Unicode MS" charset="0"/>
                </a:rPr>
                <a:t>Investment in Reusable components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400" b="1" i="0" u="none" strike="noStrike" cap="none" normalizeH="0" dirty="0" smtClean="0">
                  <a:ln>
                    <a:noFill/>
                  </a:ln>
                  <a:solidFill>
                    <a:schemeClr val="bg2"/>
                  </a:solidFill>
                  <a:effectLst/>
                  <a:latin typeface="Arial" charset="0"/>
                  <a:ea typeface="Arial Unicode MS" charset="0"/>
                  <a:cs typeface="Arial Unicode MS" charset="0"/>
                </a:rPr>
                <a:t>Knowledge dissemination through Rx University </a:t>
              </a:r>
              <a:endParaRPr kumimoji="0" lang="en-US" sz="14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13" name="Straight Connector 12"/>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14" name="Straight Connector 13"/>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15" name="Rectangle 14"/>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CULTURE</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grpSp>
        <p:nvGrpSpPr>
          <p:cNvPr id="16" name="Group 15"/>
          <p:cNvGrpSpPr/>
          <p:nvPr/>
        </p:nvGrpSpPr>
        <p:grpSpPr>
          <a:xfrm>
            <a:off x="2805112" y="1104896"/>
            <a:ext cx="3376613" cy="1457342"/>
            <a:chOff x="738187" y="1328721"/>
            <a:chExt cx="3376613" cy="1457342"/>
          </a:xfrm>
        </p:grpSpPr>
        <p:sp>
          <p:nvSpPr>
            <p:cNvPr id="17" name="Rectangle 16"/>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Current Vs Future</a:t>
              </a:r>
              <a:r>
                <a:rPr lang="en-US" sz="1200" dirty="0" smtClean="0">
                  <a:solidFill>
                    <a:schemeClr val="bg2"/>
                  </a:solidFill>
                  <a:latin typeface="Arial" charset="0"/>
                  <a:ea typeface="Arial Unicode MS" charset="0"/>
                  <a:cs typeface="Arial Unicode MS" charset="0"/>
                </a:rPr>
                <a:t> Competency Maps</a:t>
              </a:r>
              <a:endParaRPr lang="en-US" sz="1200" baseline="0" dirty="0" smtClean="0">
                <a:solidFill>
                  <a:schemeClr val="bg2"/>
                </a:solidFill>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Investment</a:t>
              </a:r>
              <a:r>
                <a:rPr lang="en-US" sz="1200" dirty="0" smtClean="0">
                  <a:solidFill>
                    <a:schemeClr val="bg2"/>
                  </a:solidFill>
                  <a:latin typeface="Arial" charset="0"/>
                  <a:ea typeface="Arial Unicode MS" charset="0"/>
                  <a:cs typeface="Arial Unicode MS" charset="0"/>
                </a:rPr>
                <a:t> in Agile Coach &amp; Scrum Coaches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200" b="1" i="0" u="none" strike="noStrike" cap="none" normalizeH="0" baseline="0" dirty="0" smtClean="0">
                  <a:ln>
                    <a:noFill/>
                  </a:ln>
                  <a:solidFill>
                    <a:schemeClr val="bg2"/>
                  </a:solidFill>
                  <a:effectLst/>
                  <a:latin typeface="Arial" charset="0"/>
                  <a:ea typeface="Arial Unicode MS" charset="0"/>
                  <a:cs typeface="Arial Unicode MS" charset="0"/>
                </a:rPr>
                <a:t>Hire,</a:t>
              </a:r>
              <a:r>
                <a:rPr kumimoji="0" lang="en-US" sz="1200" b="1" i="0" u="none" strike="noStrike" cap="none" normalizeH="0" dirty="0" smtClean="0">
                  <a:ln>
                    <a:noFill/>
                  </a:ln>
                  <a:solidFill>
                    <a:schemeClr val="bg2"/>
                  </a:solidFill>
                  <a:effectLst/>
                  <a:latin typeface="Arial" charset="0"/>
                  <a:ea typeface="Arial Unicode MS" charset="0"/>
                  <a:cs typeface="Arial Unicode MS" charset="0"/>
                </a:rPr>
                <a:t> Retrain and Retain ‘Right’ Talent</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Develop new roles like</a:t>
              </a:r>
              <a:r>
                <a:rPr lang="en-US" sz="1200" dirty="0" smtClean="0">
                  <a:solidFill>
                    <a:schemeClr val="bg2"/>
                  </a:solidFill>
                  <a:latin typeface="Arial" charset="0"/>
                  <a:ea typeface="Arial Unicode MS" charset="0"/>
                  <a:cs typeface="Arial Unicode MS" charset="0"/>
                </a:rPr>
                <a:t> PO, Focused Learning Maps</a:t>
              </a:r>
              <a:endParaRPr kumimoji="0" lang="en-US" sz="12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18" name="Straight Connector 17"/>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19" name="Straight Connector 18"/>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20" name="Rectangle 19"/>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PEOPLE</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grpSp>
        <p:nvGrpSpPr>
          <p:cNvPr id="21" name="Group 20"/>
          <p:cNvGrpSpPr/>
          <p:nvPr/>
        </p:nvGrpSpPr>
        <p:grpSpPr>
          <a:xfrm>
            <a:off x="5443537" y="2943258"/>
            <a:ext cx="3376613" cy="1457342"/>
            <a:chOff x="738187" y="1328721"/>
            <a:chExt cx="3376613" cy="1457342"/>
          </a:xfrm>
        </p:grpSpPr>
        <p:sp>
          <p:nvSpPr>
            <p:cNvPr id="22" name="Rectangle 21"/>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400" b="1" i="0" u="none" strike="noStrike" cap="none" normalizeH="0" baseline="0" dirty="0" smtClean="0">
                  <a:ln>
                    <a:noFill/>
                  </a:ln>
                  <a:solidFill>
                    <a:schemeClr val="bg2"/>
                  </a:solidFill>
                  <a:effectLst/>
                  <a:latin typeface="Arial" charset="0"/>
                  <a:ea typeface="Arial Unicode MS" charset="0"/>
                  <a:cs typeface="Arial Unicode MS" charset="0"/>
                </a:rPr>
                <a:t>OSAM Implementation</a:t>
              </a:r>
              <a:endParaRPr kumimoji="0" lang="en-US" sz="1400" b="1" i="0" u="none" strike="noStrike" cap="none" normalizeH="0" dirty="0" smtClean="0">
                <a:ln>
                  <a:noFill/>
                </a:ln>
                <a:solidFill>
                  <a:schemeClr val="bg2"/>
                </a:solidFill>
                <a:effectLst/>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baseline="0" dirty="0" smtClean="0">
                  <a:solidFill>
                    <a:schemeClr val="bg2"/>
                  </a:solidFill>
                  <a:latin typeface="Arial" charset="0"/>
                  <a:ea typeface="Arial Unicode MS" charset="0"/>
                  <a:cs typeface="Arial Unicode MS" charset="0"/>
                </a:rPr>
                <a:t>Investment in Process champions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Hiring process tuned to recruit Agile/DevOps &amp; QEs </a:t>
              </a:r>
              <a:r>
                <a:rPr lang="en-US" baseline="0" dirty="0" smtClean="0">
                  <a:solidFill>
                    <a:schemeClr val="bg2"/>
                  </a:solidFill>
                  <a:latin typeface="Arial" charset="0"/>
                  <a:ea typeface="Arial Unicode MS" charset="0"/>
                  <a:cs typeface="Arial Unicode MS" charset="0"/>
                </a:rPr>
                <a:t>  </a:t>
              </a:r>
              <a:endParaRPr kumimoji="0" lang="en-US" sz="14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23" name="Straight Connector 22"/>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24" name="Straight Connector 23"/>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25" name="Rectangle 24"/>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PROCESS</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spTree>
    <p:extLst>
      <p:ext uri="{BB962C8B-B14F-4D97-AF65-F5344CB8AC3E}">
        <p14:creationId xmlns:p14="http://schemas.microsoft.com/office/powerpoint/2010/main" val="156099043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a:t>
            </a:r>
            <a:endParaRPr lang="en-US" dirty="0"/>
          </a:p>
        </p:txBody>
      </p:sp>
      <p:sp>
        <p:nvSpPr>
          <p:cNvPr id="3" name="Content Placeholder 2"/>
          <p:cNvSpPr>
            <a:spLocks noGrp="1"/>
          </p:cNvSpPr>
          <p:nvPr>
            <p:ph idx="1"/>
          </p:nvPr>
        </p:nvSpPr>
        <p:spPr>
          <a:xfrm>
            <a:off x="457200" y="690552"/>
            <a:ext cx="8228013" cy="5045075"/>
          </a:xfrm>
        </p:spPr>
        <p:txBody>
          <a:bodyPr/>
          <a:lstStyle/>
          <a:p>
            <a:endParaRPr lang="en-US" dirty="0" smtClean="0"/>
          </a:p>
          <a:p>
            <a:pPr>
              <a:buFont typeface="+mj-lt"/>
              <a:buAutoNum type="arabicPeriod"/>
            </a:pPr>
            <a:r>
              <a:rPr lang="en-US" sz="2400" dirty="0" smtClean="0"/>
              <a:t>Identify key stakeholders from each function</a:t>
            </a:r>
          </a:p>
          <a:p>
            <a:pPr>
              <a:buFont typeface="+mj-lt"/>
              <a:buAutoNum type="arabicPeriod"/>
            </a:pPr>
            <a:r>
              <a:rPr lang="en-US" sz="2400" dirty="0" smtClean="0"/>
              <a:t>Formulate core team. Team understands current state &amp; draws roadmap to achieve targeted outcome – Future state</a:t>
            </a:r>
          </a:p>
          <a:p>
            <a:pPr>
              <a:buFont typeface="+mj-lt"/>
              <a:buAutoNum type="arabicPeriod"/>
            </a:pPr>
            <a:r>
              <a:rPr lang="en-US" sz="2400" dirty="0" smtClean="0"/>
              <a:t>Future state – Org Structure, enhanced capability</a:t>
            </a:r>
          </a:p>
          <a:p>
            <a:pPr>
              <a:buFont typeface="+mj-lt"/>
              <a:buAutoNum type="arabicPeriod"/>
            </a:pPr>
            <a:r>
              <a:rPr lang="en-US" sz="2400" dirty="0" smtClean="0"/>
              <a:t>Assessment of current capability, identify delta/gaps , plan and conduct training, required hiring &amp; investment – Ensure Readiness – Draw quarter on quarter plan</a:t>
            </a:r>
          </a:p>
          <a:p>
            <a:pPr>
              <a:buFont typeface="+mj-lt"/>
              <a:buAutoNum type="arabicPeriod"/>
            </a:pPr>
            <a:r>
              <a:rPr lang="en-US" sz="2400" dirty="0" smtClean="0"/>
              <a:t>Leverage Toll gate &amp; Rx University platform</a:t>
            </a:r>
            <a:endParaRPr lang="en-US" sz="2400" dirty="0"/>
          </a:p>
          <a:p>
            <a:pPr>
              <a:buFont typeface="+mj-lt"/>
              <a:buAutoNum type="arabicPeriod"/>
            </a:pPr>
            <a:r>
              <a:rPr lang="en-US" sz="2400" dirty="0" smtClean="0"/>
              <a:t>Governance and Alignment with</a:t>
            </a:r>
          </a:p>
          <a:p>
            <a:pPr marL="469900" lvl="3" indent="0">
              <a:buNone/>
            </a:pPr>
            <a:r>
              <a:rPr lang="en-US" sz="2400" dirty="0" smtClean="0"/>
              <a:t>- Onshore &amp; OGS</a:t>
            </a:r>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15</a:t>
            </a:fld>
            <a:endParaRPr lang="en-US" dirty="0"/>
          </a:p>
        </p:txBody>
      </p:sp>
    </p:spTree>
    <p:extLst>
      <p:ext uri="{BB962C8B-B14F-4D97-AF65-F5344CB8AC3E}">
        <p14:creationId xmlns:p14="http://schemas.microsoft.com/office/powerpoint/2010/main" val="14514188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State </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16</a:t>
            </a:fld>
            <a:endParaRPr lang="en-US" dirty="0"/>
          </a:p>
        </p:txBody>
      </p:sp>
      <p:grpSp>
        <p:nvGrpSpPr>
          <p:cNvPr id="5" name="Group 4"/>
          <p:cNvGrpSpPr/>
          <p:nvPr/>
        </p:nvGrpSpPr>
        <p:grpSpPr>
          <a:xfrm>
            <a:off x="533400" y="1731090"/>
            <a:ext cx="4091966" cy="2459910"/>
            <a:chOff x="381000" y="1654890"/>
            <a:chExt cx="4091966" cy="2459910"/>
          </a:xfrm>
        </p:grpSpPr>
        <p:sp>
          <p:nvSpPr>
            <p:cNvPr id="6" name="Round Diagonal Corner Rectangle 5"/>
            <p:cNvSpPr/>
            <p:nvPr/>
          </p:nvSpPr>
          <p:spPr>
            <a:xfrm>
              <a:off x="381000" y="1654890"/>
              <a:ext cx="4091966" cy="2459910"/>
            </a:xfrm>
            <a:prstGeom prst="round2DiagRect">
              <a:avLst>
                <a:gd name="adj1" fmla="val 33883"/>
                <a:gd name="adj2" fmla="val 3663"/>
              </a:avLst>
            </a:prstGeom>
            <a:solidFill>
              <a:srgbClr val="0D776E"/>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Diagonal Corner Rectangle 6"/>
            <p:cNvSpPr/>
            <p:nvPr/>
          </p:nvSpPr>
          <p:spPr>
            <a:xfrm>
              <a:off x="487578" y="1753032"/>
              <a:ext cx="3878811" cy="2263627"/>
            </a:xfrm>
            <a:prstGeom prst="round2DiagRect">
              <a:avLst>
                <a:gd name="adj1" fmla="val 33883"/>
                <a:gd name="adj2" fmla="val 3663"/>
              </a:avLst>
            </a:prstGeom>
            <a:solidFill>
              <a:schemeClr val="bg1"/>
            </a:solidFill>
            <a:ln w="127000">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1441186" y="2063265"/>
            <a:ext cx="2212465" cy="338554"/>
          </a:xfrm>
          <a:prstGeom prst="rect">
            <a:avLst/>
          </a:prstGeom>
        </p:spPr>
        <p:txBody>
          <a:bodyPr wrap="none">
            <a:spAutoFit/>
          </a:bodyPr>
          <a:lstStyle/>
          <a:p>
            <a:pPr algn="ctr">
              <a:buNone/>
            </a:pPr>
            <a:r>
              <a:rPr lang="en-GB" sz="1600" b="1" dirty="0" smtClean="0">
                <a:solidFill>
                  <a:srgbClr val="0D776E"/>
                </a:solidFill>
                <a:latin typeface="Arial" panose="020B0604020202020204" pitchFamily="34" charset="0"/>
                <a:cs typeface="Arial" panose="020B0604020202020204" pitchFamily="34" charset="0"/>
              </a:rPr>
              <a:t>Current Competency</a:t>
            </a:r>
          </a:p>
        </p:txBody>
      </p:sp>
      <p:sp>
        <p:nvSpPr>
          <p:cNvPr id="9" name="Rectangle 8"/>
          <p:cNvSpPr/>
          <p:nvPr/>
        </p:nvSpPr>
        <p:spPr>
          <a:xfrm>
            <a:off x="978886" y="2500920"/>
            <a:ext cx="3352799" cy="276999"/>
          </a:xfrm>
          <a:prstGeom prst="rect">
            <a:avLst/>
          </a:prstGeom>
        </p:spPr>
        <p:txBody>
          <a:bodyPr wrap="square">
            <a:spAutoFit/>
          </a:bodyPr>
          <a:lstStyle/>
          <a:p>
            <a:pPr marL="171450" indent="-171450">
              <a:buClr>
                <a:srgbClr val="0D776E"/>
              </a:buClr>
              <a:buFont typeface="Wingdings" panose="05000000000000000000" pitchFamily="2" charset="2"/>
              <a:buChar char="ü"/>
            </a:pPr>
            <a:r>
              <a:rPr lang="en-US" sz="1200" dirty="0" smtClean="0">
                <a:solidFill>
                  <a:schemeClr val="tx1">
                    <a:lumMod val="65000"/>
                    <a:lumOff val="35000"/>
                  </a:schemeClr>
                </a:solidFill>
                <a:latin typeface="Arial" panose="020B0604020202020204" pitchFamily="34" charset="0"/>
                <a:cs typeface="Arial" panose="020B0604020202020204" pitchFamily="34" charset="0"/>
              </a:rPr>
              <a:t>A</a:t>
            </a:r>
          </a:p>
        </p:txBody>
      </p:sp>
      <p:grpSp>
        <p:nvGrpSpPr>
          <p:cNvPr id="10" name="Group 9"/>
          <p:cNvGrpSpPr/>
          <p:nvPr/>
        </p:nvGrpSpPr>
        <p:grpSpPr>
          <a:xfrm>
            <a:off x="4518634" y="1295400"/>
            <a:ext cx="4091966" cy="2459910"/>
            <a:chOff x="4450860" y="1248510"/>
            <a:chExt cx="4091966" cy="2459910"/>
          </a:xfrm>
        </p:grpSpPr>
        <p:grpSp>
          <p:nvGrpSpPr>
            <p:cNvPr id="11" name="Group 10"/>
            <p:cNvGrpSpPr/>
            <p:nvPr/>
          </p:nvGrpSpPr>
          <p:grpSpPr>
            <a:xfrm>
              <a:off x="4450860" y="1248510"/>
              <a:ext cx="4091966" cy="2459910"/>
              <a:chOff x="381000" y="1654890"/>
              <a:chExt cx="4091966" cy="2459910"/>
            </a:xfrm>
          </p:grpSpPr>
          <p:sp>
            <p:nvSpPr>
              <p:cNvPr id="14" name="Round Diagonal Corner Rectangle 13"/>
              <p:cNvSpPr/>
              <p:nvPr/>
            </p:nvSpPr>
            <p:spPr>
              <a:xfrm>
                <a:off x="381000" y="1654890"/>
                <a:ext cx="4091966" cy="2459910"/>
              </a:xfrm>
              <a:prstGeom prst="round2DiagRect">
                <a:avLst>
                  <a:gd name="adj1" fmla="val 33883"/>
                  <a:gd name="adj2" fmla="val 3663"/>
                </a:avLst>
              </a:prstGeom>
              <a:solidFill>
                <a:srgbClr val="8E9300"/>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p:cNvSpPr/>
              <p:nvPr/>
            </p:nvSpPr>
            <p:spPr>
              <a:xfrm>
                <a:off x="487578" y="1753032"/>
                <a:ext cx="3878811" cy="2263627"/>
              </a:xfrm>
              <a:prstGeom prst="round2DiagRect">
                <a:avLst>
                  <a:gd name="adj1" fmla="val 33883"/>
                  <a:gd name="adj2" fmla="val 3663"/>
                </a:avLst>
              </a:prstGeom>
              <a:solidFill>
                <a:schemeClr val="bg1"/>
              </a:solidFill>
              <a:ln w="127000">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4939447" y="1557210"/>
              <a:ext cx="2295821" cy="338554"/>
            </a:xfrm>
            <a:prstGeom prst="rect">
              <a:avLst/>
            </a:prstGeom>
          </p:spPr>
          <p:txBody>
            <a:bodyPr wrap="none">
              <a:spAutoFit/>
            </a:bodyPr>
            <a:lstStyle/>
            <a:p>
              <a:pPr algn="ctr">
                <a:buNone/>
              </a:pPr>
              <a:r>
                <a:rPr lang="en-GB" sz="1600" b="1" dirty="0" smtClean="0">
                  <a:solidFill>
                    <a:srgbClr val="8E9300"/>
                  </a:solidFill>
                  <a:latin typeface="Arial" panose="020B0604020202020204" pitchFamily="34" charset="0"/>
                  <a:cs typeface="Arial" panose="020B0604020202020204" pitchFamily="34" charset="0"/>
                </a:rPr>
                <a:t>Current Organization </a:t>
              </a:r>
            </a:p>
          </p:txBody>
        </p:sp>
        <p:sp>
          <p:nvSpPr>
            <p:cNvPr id="13" name="Rectangle 12"/>
            <p:cNvSpPr/>
            <p:nvPr/>
          </p:nvSpPr>
          <p:spPr>
            <a:xfrm>
              <a:off x="4876800" y="2004645"/>
              <a:ext cx="3200400" cy="276999"/>
            </a:xfrm>
            <a:prstGeom prst="rect">
              <a:avLst/>
            </a:prstGeom>
          </p:spPr>
          <p:txBody>
            <a:bodyPr wrap="square">
              <a:spAutoFit/>
            </a:bodyPr>
            <a:lstStyle/>
            <a:p>
              <a:pPr marL="171450" indent="-171450">
                <a:buClr>
                  <a:srgbClr val="8E9300"/>
                </a:buClr>
                <a:buFont typeface="Wingdings" panose="05000000000000000000" pitchFamily="2" charset="2"/>
                <a:buChar char="ü"/>
              </a:pPr>
              <a:r>
                <a:rPr lang="en-US" sz="1200" dirty="0">
                  <a:solidFill>
                    <a:schemeClr val="tx1">
                      <a:lumMod val="65000"/>
                      <a:lumOff val="35000"/>
                    </a:schemeClr>
                  </a:solidFill>
                  <a:cs typeface="Arial" panose="020B0604020202020204" pitchFamily="34" charset="0"/>
                </a:rPr>
                <a:t>B</a:t>
              </a:r>
              <a:endParaRPr lang="en-US" sz="1200" dirty="0" smtClean="0">
                <a:solidFill>
                  <a:schemeClr val="tx1">
                    <a:lumMod val="65000"/>
                    <a:lumOff val="35000"/>
                  </a:schemeClr>
                </a:solidFill>
                <a:latin typeface="Arial" panose="020B0604020202020204" pitchFamily="34" charset="0"/>
                <a:cs typeface="Arial" panose="020B0604020202020204" pitchFamily="34" charset="0"/>
              </a:endParaRPr>
            </a:p>
          </p:txBody>
        </p:sp>
      </p:grpSp>
      <p:cxnSp>
        <p:nvCxnSpPr>
          <p:cNvPr id="16" name="Straight Connector 15"/>
          <p:cNvCxnSpPr/>
          <p:nvPr/>
        </p:nvCxnSpPr>
        <p:spPr>
          <a:xfrm>
            <a:off x="1014045" y="2399325"/>
            <a:ext cx="3048000" cy="158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029200" y="1928445"/>
            <a:ext cx="3048000" cy="1588"/>
          </a:xfrm>
          <a:prstGeom prst="line">
            <a:avLst/>
          </a:prstGeom>
          <a:ln w="127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bwMode="auto">
          <a:xfrm>
            <a:off x="457199" y="4559481"/>
            <a:ext cx="8228013" cy="1533525"/>
          </a:xfrm>
          <a:prstGeom prst="rect">
            <a:avLst/>
          </a:prstGeom>
          <a:solidFill>
            <a:schemeClr val="bg1">
              <a:lumMod val="95000"/>
            </a:schemeClr>
          </a:solidFill>
          <a:ln>
            <a:noFill/>
          </a:ln>
        </p:spPr>
        <p:txBody>
          <a:bodyPr lIns="0" tIns="0" rIns="0" bIns="0"/>
          <a:lstStyle>
            <a:lvl1pPr marL="342900" indent="-342900" algn="l" rtl="0" eaLnBrk="0" fontAlgn="base" hangingPunct="0">
              <a:lnSpc>
                <a:spcPct val="95000"/>
              </a:lnSpc>
              <a:spcBef>
                <a:spcPct val="0"/>
              </a:spcBef>
              <a:spcAft>
                <a:spcPct val="35000"/>
              </a:spcAft>
              <a:buClr>
                <a:schemeClr val="accent1"/>
              </a:buClr>
              <a:defRPr sz="28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2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20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8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8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8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8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8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800">
                <a:solidFill>
                  <a:schemeClr val="tx1"/>
                </a:solidFill>
                <a:latin typeface="+mn-lt"/>
                <a:ea typeface="+mn-ea"/>
                <a:cs typeface="+mn-cs"/>
              </a:defRPr>
            </a:lvl9pPr>
          </a:lstStyle>
          <a:p>
            <a:pPr marL="0" indent="0">
              <a:defRPr/>
            </a:pPr>
            <a:r>
              <a:rPr lang="en-US" sz="2000" kern="0" dirty="0" smtClean="0"/>
              <a:t>Current State</a:t>
            </a:r>
            <a:endParaRPr lang="en-US" sz="2000" b="0" kern="0" dirty="0" smtClean="0"/>
          </a:p>
          <a:p>
            <a:pPr marL="169863" indent="-169863">
              <a:buFont typeface="Arial" panose="020B0604020202020204" pitchFamily="34" charset="0"/>
              <a:buChar char="•"/>
              <a:defRPr/>
            </a:pPr>
            <a:r>
              <a:rPr lang="en-US" sz="1800" b="0" kern="0" dirty="0" smtClean="0"/>
              <a:t>A</a:t>
            </a:r>
          </a:p>
        </p:txBody>
      </p:sp>
    </p:spTree>
    <p:extLst>
      <p:ext uri="{BB962C8B-B14F-4D97-AF65-F5344CB8AC3E}">
        <p14:creationId xmlns:p14="http://schemas.microsoft.com/office/powerpoint/2010/main" val="15577565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17</a:t>
            </a:fld>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4065598980"/>
              </p:ext>
            </p:extLst>
          </p:nvPr>
        </p:nvGraphicFramePr>
        <p:xfrm>
          <a:off x="457198" y="1048302"/>
          <a:ext cx="7743826" cy="117310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400052"/>
                <a:gridCol w="2542602"/>
                <a:gridCol w="1858518"/>
                <a:gridCol w="2942654"/>
              </a:tblGrid>
              <a:tr h="357510">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S.No</a:t>
                      </a:r>
                      <a:endParaRPr lang="en-US" sz="1200" b="1" i="0" u="none" strike="noStrike" kern="1200" dirty="0">
                        <a:solidFill>
                          <a:schemeClr val="tx1"/>
                        </a:solidFill>
                        <a:effectLst/>
                        <a:latin typeface="+mn-lt"/>
                        <a:ea typeface="+mn-ea"/>
                        <a:cs typeface="+mn-cs"/>
                      </a:endParaRPr>
                    </a:p>
                  </a:txBody>
                  <a:tcPr marL="7620" marR="7620" marT="7620" marB="0" anchor="b"/>
                </a:tc>
                <a:tc>
                  <a:txBody>
                    <a:bodyPr/>
                    <a:lstStyle/>
                    <a:p>
                      <a:pPr algn="just" fontAlgn="b"/>
                      <a:r>
                        <a:rPr lang="en-US" sz="1200" b="1" i="0" u="none" strike="noStrike" dirty="0" smtClean="0">
                          <a:solidFill>
                            <a:schemeClr val="tx1"/>
                          </a:solidFill>
                          <a:effectLst/>
                          <a:latin typeface="+mn-lt"/>
                        </a:rPr>
                        <a:t>Talent Transformation </a:t>
                      </a:r>
                    </a:p>
                    <a:p>
                      <a:pPr algn="just" fontAlgn="b"/>
                      <a:r>
                        <a:rPr lang="en-US" sz="1200" b="1" i="0" u="none" strike="noStrike" dirty="0" smtClean="0">
                          <a:solidFill>
                            <a:schemeClr val="tx1"/>
                          </a:solidFill>
                          <a:effectLst/>
                          <a:latin typeface="+mn-lt"/>
                        </a:rPr>
                        <a:t>– Core team member</a:t>
                      </a:r>
                      <a:endParaRPr lang="en-US" sz="1200" b="1" i="0" u="none" strike="noStrike" dirty="0">
                        <a:solidFill>
                          <a:schemeClr val="tx1"/>
                        </a:solidFill>
                        <a:effectLst/>
                        <a:latin typeface="+mn-lt"/>
                      </a:endParaRPr>
                    </a:p>
                  </a:txBody>
                  <a:tcPr marL="7620" marR="7620" marT="7620" marB="0" anchor="b"/>
                </a:tc>
                <a:tc>
                  <a:txBody>
                    <a:bodyPr/>
                    <a:lstStyle/>
                    <a:p>
                      <a:pPr algn="just" fontAlgn="b"/>
                      <a:r>
                        <a:rPr lang="en-US" sz="1200" b="1" i="0" u="none" strike="noStrike" dirty="0" smtClean="0">
                          <a:solidFill>
                            <a:schemeClr val="tx1"/>
                          </a:solidFill>
                          <a:effectLst/>
                          <a:latin typeface="+mn-lt"/>
                        </a:rPr>
                        <a:t>Reporting Manager </a:t>
                      </a:r>
                      <a:endParaRPr lang="en-US" sz="1200" b="1" i="0" u="none" strike="noStrike" dirty="0">
                        <a:solidFill>
                          <a:schemeClr val="tx1"/>
                        </a:solidFill>
                        <a:effectLst/>
                        <a:latin typeface="+mn-lt"/>
                      </a:endParaRPr>
                    </a:p>
                  </a:txBody>
                  <a:tcPr marL="7620" marR="7620" marT="7620" marB="0" anchor="b"/>
                </a:tc>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Rx Functional Manager</a:t>
                      </a:r>
                      <a:endParaRPr lang="en-US" sz="1200" b="1" i="0" u="none" strike="noStrike" kern="1200" dirty="0">
                        <a:solidFill>
                          <a:schemeClr val="tx1"/>
                        </a:solidFill>
                        <a:effectLst/>
                        <a:latin typeface="+mn-lt"/>
                        <a:ea typeface="+mn-ea"/>
                        <a:cs typeface="+mn-cs"/>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1</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2</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3</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09960252"/>
              </p:ext>
            </p:extLst>
          </p:nvPr>
        </p:nvGraphicFramePr>
        <p:xfrm>
          <a:off x="609598" y="2372318"/>
          <a:ext cx="7743826" cy="115723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400052"/>
                <a:gridCol w="2542602"/>
                <a:gridCol w="1858518"/>
                <a:gridCol w="2942654"/>
              </a:tblGrid>
              <a:tr h="357510">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S.No</a:t>
                      </a:r>
                      <a:endParaRPr lang="en-US" sz="1200" b="1" i="0" u="none" strike="noStrike" kern="1200" dirty="0">
                        <a:solidFill>
                          <a:schemeClr val="tx1"/>
                        </a:solidFill>
                        <a:effectLst/>
                        <a:latin typeface="+mn-lt"/>
                        <a:ea typeface="+mn-ea"/>
                        <a:cs typeface="+mn-cs"/>
                      </a:endParaRPr>
                    </a:p>
                  </a:txBody>
                  <a:tcPr marL="7620" marR="7620" marT="7620" marB="0" anchor="b"/>
                </a:tc>
                <a:tc>
                  <a:txBody>
                    <a:bodyPr/>
                    <a:lstStyle/>
                    <a:p>
                      <a:pPr algn="just" fontAlgn="b"/>
                      <a:r>
                        <a:rPr lang="en-US" sz="1200" b="1" i="0" u="none" strike="noStrike" dirty="0" smtClean="0">
                          <a:solidFill>
                            <a:schemeClr val="tx1"/>
                          </a:solidFill>
                          <a:effectLst/>
                          <a:latin typeface="+mn-lt"/>
                        </a:rPr>
                        <a:t>Agile</a:t>
                      </a:r>
                      <a:endParaRPr lang="en-US" sz="1200" b="1" i="0" u="none" strike="noStrike" dirty="0">
                        <a:solidFill>
                          <a:schemeClr val="tx1"/>
                        </a:solidFill>
                        <a:effectLst/>
                        <a:latin typeface="+mn-lt"/>
                      </a:endParaRPr>
                    </a:p>
                  </a:txBody>
                  <a:tcPr marL="7620" marR="7620" marT="7620" marB="0" anchor="b"/>
                </a:tc>
                <a:tc>
                  <a:txBody>
                    <a:bodyPr/>
                    <a:lstStyle/>
                    <a:p>
                      <a:pPr algn="just" fontAlgn="b"/>
                      <a:r>
                        <a:rPr lang="en-US" sz="1200" b="1" i="0" u="none" strike="noStrike" dirty="0" smtClean="0">
                          <a:solidFill>
                            <a:schemeClr val="tx1"/>
                          </a:solidFill>
                          <a:effectLst/>
                          <a:latin typeface="+mn-lt"/>
                        </a:rPr>
                        <a:t>Reporting Manager </a:t>
                      </a:r>
                      <a:endParaRPr lang="en-US" sz="1200" b="1" i="0" u="none" strike="noStrike" dirty="0">
                        <a:solidFill>
                          <a:schemeClr val="tx1"/>
                        </a:solidFill>
                        <a:effectLst/>
                        <a:latin typeface="+mn-lt"/>
                      </a:endParaRPr>
                    </a:p>
                  </a:txBody>
                  <a:tcPr marL="7620" marR="7620" marT="7620" marB="0" anchor="b"/>
                </a:tc>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Rx Functional Manager</a:t>
                      </a:r>
                      <a:endParaRPr lang="en-US" sz="1200" b="1" i="0" u="none" strike="noStrike" kern="1200" dirty="0">
                        <a:solidFill>
                          <a:schemeClr val="tx1"/>
                        </a:solidFill>
                        <a:effectLst/>
                        <a:latin typeface="+mn-lt"/>
                        <a:ea typeface="+mn-ea"/>
                        <a:cs typeface="+mn-cs"/>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1</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2</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3</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72468664"/>
              </p:ext>
            </p:extLst>
          </p:nvPr>
        </p:nvGraphicFramePr>
        <p:xfrm>
          <a:off x="761998" y="3753486"/>
          <a:ext cx="7743826" cy="115723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400052"/>
                <a:gridCol w="2542602"/>
                <a:gridCol w="1858518"/>
                <a:gridCol w="2942654"/>
              </a:tblGrid>
              <a:tr h="357510">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S.No</a:t>
                      </a:r>
                      <a:endParaRPr lang="en-US" sz="1200" b="1" i="0" u="none" strike="noStrike" kern="1200" dirty="0">
                        <a:solidFill>
                          <a:schemeClr val="tx1"/>
                        </a:solidFill>
                        <a:effectLst/>
                        <a:latin typeface="+mn-lt"/>
                        <a:ea typeface="+mn-ea"/>
                        <a:cs typeface="+mn-cs"/>
                      </a:endParaRPr>
                    </a:p>
                  </a:txBody>
                  <a:tcPr marL="7620" marR="7620" marT="7620" marB="0" anchor="b"/>
                </a:tc>
                <a:tc>
                  <a:txBody>
                    <a:bodyPr/>
                    <a:lstStyle/>
                    <a:p>
                      <a:pPr algn="just" fontAlgn="b"/>
                      <a:r>
                        <a:rPr lang="en-US" sz="1200" b="1" i="0" u="none" strike="noStrike" dirty="0" smtClean="0">
                          <a:solidFill>
                            <a:schemeClr val="tx1"/>
                          </a:solidFill>
                          <a:effectLst/>
                          <a:latin typeface="+mn-lt"/>
                        </a:rPr>
                        <a:t>QA to QE</a:t>
                      </a:r>
                      <a:endParaRPr lang="en-US" sz="1200" b="1" i="0" u="none" strike="noStrike" dirty="0">
                        <a:solidFill>
                          <a:schemeClr val="tx1"/>
                        </a:solidFill>
                        <a:effectLst/>
                        <a:latin typeface="+mn-lt"/>
                      </a:endParaRPr>
                    </a:p>
                  </a:txBody>
                  <a:tcPr marL="7620" marR="7620" marT="7620" marB="0" anchor="b"/>
                </a:tc>
                <a:tc>
                  <a:txBody>
                    <a:bodyPr/>
                    <a:lstStyle/>
                    <a:p>
                      <a:pPr algn="just" fontAlgn="b"/>
                      <a:r>
                        <a:rPr lang="en-US" sz="1200" b="1" i="0" u="none" strike="noStrike" dirty="0" smtClean="0">
                          <a:solidFill>
                            <a:schemeClr val="tx1"/>
                          </a:solidFill>
                          <a:effectLst/>
                          <a:latin typeface="+mn-lt"/>
                        </a:rPr>
                        <a:t>Reporting Manager </a:t>
                      </a:r>
                      <a:endParaRPr lang="en-US" sz="1200" b="1" i="0" u="none" strike="noStrike" dirty="0">
                        <a:solidFill>
                          <a:schemeClr val="tx1"/>
                        </a:solidFill>
                        <a:effectLst/>
                        <a:latin typeface="+mn-lt"/>
                      </a:endParaRPr>
                    </a:p>
                  </a:txBody>
                  <a:tcPr marL="7620" marR="7620" marT="7620" marB="0" anchor="b"/>
                </a:tc>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Rx Functional Manager</a:t>
                      </a:r>
                      <a:endParaRPr lang="en-US" sz="1200" b="1" i="0" u="none" strike="noStrike" kern="1200" dirty="0">
                        <a:solidFill>
                          <a:schemeClr val="tx1"/>
                        </a:solidFill>
                        <a:effectLst/>
                        <a:latin typeface="+mn-lt"/>
                        <a:ea typeface="+mn-ea"/>
                        <a:cs typeface="+mn-cs"/>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1</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2</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3</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388225799"/>
              </p:ext>
            </p:extLst>
          </p:nvPr>
        </p:nvGraphicFramePr>
        <p:xfrm>
          <a:off x="914398" y="5091790"/>
          <a:ext cx="7743826" cy="1157235"/>
        </p:xfrm>
        <a:graphic>
          <a:graphicData uri="http://schemas.openxmlformats.org/drawingml/2006/table">
            <a:tbl>
              <a:tblPr>
                <a:effectLst>
                  <a:outerShdw blurRad="63500" sx="102000" sy="102000" algn="ctr" rotWithShape="0">
                    <a:prstClr val="black">
                      <a:alpha val="40000"/>
                    </a:prstClr>
                  </a:outerShdw>
                </a:effectLst>
                <a:tableStyleId>{5C22544A-7EE6-4342-B048-85BDC9FD1C3A}</a:tableStyleId>
              </a:tblPr>
              <a:tblGrid>
                <a:gridCol w="400052"/>
                <a:gridCol w="2542602"/>
                <a:gridCol w="1858518"/>
                <a:gridCol w="2942654"/>
              </a:tblGrid>
              <a:tr h="357510">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S.No</a:t>
                      </a:r>
                      <a:endParaRPr lang="en-US" sz="1200" b="1" i="0" u="none" strike="noStrike" kern="1200" dirty="0">
                        <a:solidFill>
                          <a:schemeClr val="tx1"/>
                        </a:solidFill>
                        <a:effectLst/>
                        <a:latin typeface="+mn-lt"/>
                        <a:ea typeface="+mn-ea"/>
                        <a:cs typeface="+mn-cs"/>
                      </a:endParaRPr>
                    </a:p>
                  </a:txBody>
                  <a:tcPr marL="7620" marR="7620" marT="7620" marB="0" anchor="b"/>
                </a:tc>
                <a:tc>
                  <a:txBody>
                    <a:bodyPr/>
                    <a:lstStyle/>
                    <a:p>
                      <a:pPr algn="just" fontAlgn="b"/>
                      <a:r>
                        <a:rPr lang="en-US" sz="1200" b="1" i="0" u="none" strike="noStrike" dirty="0" smtClean="0">
                          <a:solidFill>
                            <a:schemeClr val="tx1"/>
                          </a:solidFill>
                          <a:effectLst/>
                          <a:latin typeface="+mn-lt"/>
                        </a:rPr>
                        <a:t>DevOps</a:t>
                      </a:r>
                      <a:endParaRPr lang="en-US" sz="1200" b="1" i="0" u="none" strike="noStrike" dirty="0">
                        <a:solidFill>
                          <a:schemeClr val="tx1"/>
                        </a:solidFill>
                        <a:effectLst/>
                        <a:latin typeface="+mn-lt"/>
                      </a:endParaRPr>
                    </a:p>
                  </a:txBody>
                  <a:tcPr marL="7620" marR="7620" marT="7620" marB="0" anchor="b"/>
                </a:tc>
                <a:tc>
                  <a:txBody>
                    <a:bodyPr/>
                    <a:lstStyle/>
                    <a:p>
                      <a:pPr algn="just" fontAlgn="b"/>
                      <a:r>
                        <a:rPr lang="en-US" sz="1200" b="1" i="0" u="none" strike="noStrike" dirty="0" smtClean="0">
                          <a:solidFill>
                            <a:schemeClr val="tx1"/>
                          </a:solidFill>
                          <a:effectLst/>
                          <a:latin typeface="+mn-lt"/>
                        </a:rPr>
                        <a:t>Reporting Manager </a:t>
                      </a:r>
                      <a:endParaRPr lang="en-US" sz="1200" b="1" i="0" u="none" strike="noStrike" dirty="0">
                        <a:solidFill>
                          <a:schemeClr val="tx1"/>
                        </a:solidFill>
                        <a:effectLst/>
                        <a:latin typeface="+mn-lt"/>
                      </a:endParaRPr>
                    </a:p>
                  </a:txBody>
                  <a:tcPr marL="7620" marR="7620" marT="7620" marB="0" anchor="b"/>
                </a:tc>
                <a:tc>
                  <a:txBody>
                    <a:bodyPr/>
                    <a:lstStyle/>
                    <a:p>
                      <a:pPr marL="0" algn="just" defTabSz="914180" rtl="0" eaLnBrk="1" fontAlgn="b" latinLnBrk="0" hangingPunct="1"/>
                      <a:r>
                        <a:rPr lang="en-US" sz="1200" b="1" i="0" u="none" strike="noStrike" kern="1200" dirty="0" smtClean="0">
                          <a:solidFill>
                            <a:schemeClr val="tx1"/>
                          </a:solidFill>
                          <a:effectLst/>
                          <a:latin typeface="+mn-lt"/>
                          <a:ea typeface="+mn-ea"/>
                          <a:cs typeface="+mn-cs"/>
                        </a:rPr>
                        <a:t>Rx Functional Manager</a:t>
                      </a:r>
                      <a:endParaRPr lang="en-US" sz="1200" b="1" i="0" u="none" strike="noStrike" kern="1200" dirty="0">
                        <a:solidFill>
                          <a:schemeClr val="tx1"/>
                        </a:solidFill>
                        <a:effectLst/>
                        <a:latin typeface="+mn-lt"/>
                        <a:ea typeface="+mn-ea"/>
                        <a:cs typeface="+mn-cs"/>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1</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2</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r h="266575">
                <a:tc>
                  <a:txBody>
                    <a:bodyPr/>
                    <a:lstStyle/>
                    <a:p>
                      <a:pPr algn="just" fontAlgn="b"/>
                      <a:r>
                        <a:rPr lang="en-US" sz="1200" b="0" i="0" u="none" strike="noStrike" dirty="0" smtClean="0">
                          <a:solidFill>
                            <a:schemeClr val="tx1"/>
                          </a:solidFill>
                          <a:effectLst/>
                          <a:latin typeface="+mn-lt"/>
                        </a:rPr>
                        <a:t>3</a:t>
                      </a:r>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c>
                  <a:txBody>
                    <a:bodyPr/>
                    <a:lstStyle/>
                    <a:p>
                      <a:pPr algn="just" fontAlgn="b"/>
                      <a:endParaRPr lang="en-US" sz="1200" b="0" i="0" u="none" strike="noStrike" dirty="0">
                        <a:solidFill>
                          <a:schemeClr val="tx1"/>
                        </a:solidFill>
                        <a:effectLst/>
                        <a:latin typeface="+mn-lt"/>
                      </a:endParaRPr>
                    </a:p>
                  </a:txBody>
                  <a:tcPr marL="7620" marR="7620" marT="7620" marB="0" anchor="b"/>
                </a:tc>
              </a:tr>
            </a:tbl>
          </a:graphicData>
        </a:graphic>
      </p:graphicFrame>
    </p:spTree>
    <p:extLst>
      <p:ext uri="{BB962C8B-B14F-4D97-AF65-F5344CB8AC3E}">
        <p14:creationId xmlns:p14="http://schemas.microsoft.com/office/powerpoint/2010/main" val="14327434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ctrTitle"/>
          </p:nvPr>
        </p:nvSpPr>
        <p:spPr/>
        <p:txBody>
          <a:bodyPr/>
          <a:lstStyle/>
          <a:p>
            <a:pPr eaLnBrk="1" hangingPunct="1"/>
            <a:r>
              <a:rPr lang="en-US" altLang="en-US" smtClean="0">
                <a:ea typeface="Geneva" charset="-128"/>
              </a:rPr>
              <a:t>Thank you.</a:t>
            </a:r>
          </a:p>
        </p:txBody>
      </p:sp>
      <p:sp>
        <p:nvSpPr>
          <p:cNvPr id="143363" name="Subtitle 1"/>
          <p:cNvSpPr>
            <a:spLocks noGrp="1"/>
          </p:cNvSpPr>
          <p:nvPr>
            <p:ph type="subTitle" idx="1"/>
          </p:nvPr>
        </p:nvSpPr>
        <p:spPr/>
        <p:txBody>
          <a:bodyPr/>
          <a:lstStyle/>
          <a:p>
            <a:endParaRPr lang="en-US" altLang="en-US" smtClean="0">
              <a:ea typeface="Geneva" charset="-128"/>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kern="1200" dirty="0" smtClean="0">
                <a:solidFill>
                  <a:srgbClr val="E87722"/>
                </a:solidFill>
                <a:ea typeface="+mj-ea"/>
              </a:rPr>
              <a:t>Talent Transformation – 3 Pillars</a:t>
            </a:r>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2</a:t>
            </a:fld>
            <a:endParaRPr lang="en-US" dirty="0"/>
          </a:p>
        </p:txBody>
      </p:sp>
      <p:grpSp>
        <p:nvGrpSpPr>
          <p:cNvPr id="5" name="Group 4"/>
          <p:cNvGrpSpPr/>
          <p:nvPr/>
        </p:nvGrpSpPr>
        <p:grpSpPr>
          <a:xfrm>
            <a:off x="523875" y="4578436"/>
            <a:ext cx="3376613" cy="1457342"/>
            <a:chOff x="738187" y="1328721"/>
            <a:chExt cx="3376613" cy="1457342"/>
          </a:xfrm>
        </p:grpSpPr>
        <p:sp>
          <p:nvSpPr>
            <p:cNvPr id="6" name="Rectangle 5"/>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Investment in Tools Stack</a:t>
              </a:r>
              <a:endParaRPr kumimoji="0" lang="en-US" sz="1400" b="1" i="0" u="none" strike="noStrike" cap="none" normalizeH="0" dirty="0" smtClean="0">
                <a:ln>
                  <a:noFill/>
                </a:ln>
                <a:solidFill>
                  <a:schemeClr val="bg2"/>
                </a:solidFill>
                <a:effectLst/>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baseline="0" dirty="0" smtClean="0">
                  <a:solidFill>
                    <a:schemeClr val="bg2"/>
                  </a:solidFill>
                  <a:latin typeface="Arial" charset="0"/>
                  <a:ea typeface="Arial Unicode MS" charset="0"/>
                  <a:cs typeface="Arial Unicode MS" charset="0"/>
                </a:rPr>
                <a:t>Collaboration with Technology labs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Prototype, White Papers encouragement</a:t>
              </a:r>
            </a:p>
            <a:p>
              <a:pPr marR="0" defTabSz="914400" rtl="0" eaLnBrk="0" fontAlgn="base" latinLnBrk="0" hangingPunct="0">
                <a:lnSpc>
                  <a:spcPct val="95000"/>
                </a:lnSpc>
                <a:spcBef>
                  <a:spcPct val="0"/>
                </a:spcBef>
                <a:spcAft>
                  <a:spcPct val="0"/>
                </a:spcAft>
                <a:buClrTx/>
                <a:buSzTx/>
                <a:tabLst/>
              </a:pPr>
              <a:endParaRPr lang="en-US" baseline="0" dirty="0" smtClean="0">
                <a:solidFill>
                  <a:schemeClr val="bg2"/>
                </a:solidFill>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endParaRPr kumimoji="0" lang="en-US" sz="14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7" name="Straight Connector 6"/>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8" name="Straight Connector 7"/>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9" name="Rectangle 8"/>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TECHNOLOGY</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grpSp>
        <p:nvGrpSpPr>
          <p:cNvPr id="10" name="Group 9"/>
          <p:cNvGrpSpPr/>
          <p:nvPr/>
        </p:nvGrpSpPr>
        <p:grpSpPr>
          <a:xfrm>
            <a:off x="2805112" y="1104896"/>
            <a:ext cx="3376613" cy="1457342"/>
            <a:chOff x="738187" y="1328721"/>
            <a:chExt cx="3376613" cy="1457342"/>
          </a:xfrm>
        </p:grpSpPr>
        <p:sp>
          <p:nvSpPr>
            <p:cNvPr id="11" name="Rectangle 10"/>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Current Vs Future</a:t>
              </a:r>
              <a:r>
                <a:rPr lang="en-US" sz="1200" dirty="0" smtClean="0">
                  <a:solidFill>
                    <a:schemeClr val="bg2"/>
                  </a:solidFill>
                  <a:latin typeface="Arial" charset="0"/>
                  <a:ea typeface="Arial Unicode MS" charset="0"/>
                  <a:cs typeface="Arial Unicode MS" charset="0"/>
                </a:rPr>
                <a:t> Competency Maps</a:t>
              </a:r>
              <a:endParaRPr lang="en-US" sz="1200" baseline="0" dirty="0" smtClean="0">
                <a:solidFill>
                  <a:schemeClr val="bg2"/>
                </a:solidFill>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Investment</a:t>
              </a:r>
              <a:r>
                <a:rPr lang="en-US" sz="1200" dirty="0" smtClean="0">
                  <a:solidFill>
                    <a:schemeClr val="bg2"/>
                  </a:solidFill>
                  <a:latin typeface="Arial" charset="0"/>
                  <a:ea typeface="Arial Unicode MS" charset="0"/>
                  <a:cs typeface="Arial Unicode MS" charset="0"/>
                </a:rPr>
                <a:t> in Agile Coach &amp; Scrum Coaches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200" b="1" i="0" u="none" strike="noStrike" cap="none" normalizeH="0" baseline="0" dirty="0" smtClean="0">
                  <a:ln>
                    <a:noFill/>
                  </a:ln>
                  <a:solidFill>
                    <a:schemeClr val="bg2"/>
                  </a:solidFill>
                  <a:effectLst/>
                  <a:latin typeface="Arial" charset="0"/>
                  <a:ea typeface="Arial Unicode MS" charset="0"/>
                  <a:cs typeface="Arial Unicode MS" charset="0"/>
                </a:rPr>
                <a:t>Hire,</a:t>
              </a:r>
              <a:r>
                <a:rPr kumimoji="0" lang="en-US" sz="1200" b="1" i="0" u="none" strike="noStrike" cap="none" normalizeH="0" dirty="0" smtClean="0">
                  <a:ln>
                    <a:noFill/>
                  </a:ln>
                  <a:solidFill>
                    <a:schemeClr val="bg2"/>
                  </a:solidFill>
                  <a:effectLst/>
                  <a:latin typeface="Arial" charset="0"/>
                  <a:ea typeface="Arial Unicode MS" charset="0"/>
                  <a:cs typeface="Arial Unicode MS" charset="0"/>
                </a:rPr>
                <a:t> Retrain and Retain ‘Right’ Talent</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sz="1200" baseline="0" dirty="0" smtClean="0">
                  <a:solidFill>
                    <a:schemeClr val="bg2"/>
                  </a:solidFill>
                  <a:latin typeface="Arial" charset="0"/>
                  <a:ea typeface="Arial Unicode MS" charset="0"/>
                  <a:cs typeface="Arial Unicode MS" charset="0"/>
                </a:rPr>
                <a:t>Develop new roles like</a:t>
              </a:r>
              <a:r>
                <a:rPr lang="en-US" sz="1200" dirty="0" smtClean="0">
                  <a:solidFill>
                    <a:schemeClr val="bg2"/>
                  </a:solidFill>
                  <a:latin typeface="Arial" charset="0"/>
                  <a:ea typeface="Arial Unicode MS" charset="0"/>
                  <a:cs typeface="Arial Unicode MS" charset="0"/>
                </a:rPr>
                <a:t> PO, Focused Learning Maps</a:t>
              </a:r>
              <a:endParaRPr kumimoji="0" lang="en-US" sz="12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12" name="Straight Connector 11"/>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13" name="Straight Connector 12"/>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14" name="Rectangle 13"/>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PEOPLE</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grpSp>
        <p:nvGrpSpPr>
          <p:cNvPr id="15" name="Group 14"/>
          <p:cNvGrpSpPr/>
          <p:nvPr/>
        </p:nvGrpSpPr>
        <p:grpSpPr>
          <a:xfrm>
            <a:off x="5388768" y="4578436"/>
            <a:ext cx="3376613" cy="1457342"/>
            <a:chOff x="738187" y="1328721"/>
            <a:chExt cx="3376613" cy="1457342"/>
          </a:xfrm>
        </p:grpSpPr>
        <p:sp>
          <p:nvSpPr>
            <p:cNvPr id="16" name="Rectangle 15"/>
            <p:cNvSpPr/>
            <p:nvPr/>
          </p:nvSpPr>
          <p:spPr bwMode="auto">
            <a:xfrm>
              <a:off x="742950" y="1814513"/>
              <a:ext cx="3371850" cy="97155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95000"/>
                </a:lnSpc>
                <a:spcBef>
                  <a:spcPct val="0"/>
                </a:spcBef>
                <a:spcAft>
                  <a:spcPct val="0"/>
                </a:spcAft>
                <a:buClrTx/>
                <a:buSzTx/>
                <a:buFontTx/>
                <a:buAutoNum type="arabicPeriod"/>
                <a:tabLst/>
              </a:pPr>
              <a:r>
                <a:rPr kumimoji="0" lang="en-US" sz="1400" b="1" i="0" u="none" strike="noStrike" cap="none" normalizeH="0" baseline="0" dirty="0" smtClean="0">
                  <a:ln>
                    <a:noFill/>
                  </a:ln>
                  <a:solidFill>
                    <a:schemeClr val="bg2"/>
                  </a:solidFill>
                  <a:effectLst/>
                  <a:latin typeface="Arial" charset="0"/>
                  <a:ea typeface="Arial Unicode MS" charset="0"/>
                  <a:cs typeface="Arial Unicode MS" charset="0"/>
                </a:rPr>
                <a:t>OSAM Implementation</a:t>
              </a:r>
              <a:endParaRPr kumimoji="0" lang="en-US" sz="1400" b="1" i="0" u="none" strike="noStrike" cap="none" normalizeH="0" dirty="0" smtClean="0">
                <a:ln>
                  <a:noFill/>
                </a:ln>
                <a:solidFill>
                  <a:schemeClr val="bg2"/>
                </a:solidFill>
                <a:effectLst/>
                <a:latin typeface="Arial" charset="0"/>
                <a:ea typeface="Arial Unicode MS" charset="0"/>
                <a:cs typeface="Arial Unicode MS" charset="0"/>
              </a:endParaRP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baseline="0" dirty="0" smtClean="0">
                  <a:solidFill>
                    <a:schemeClr val="bg2"/>
                  </a:solidFill>
                  <a:latin typeface="Arial" charset="0"/>
                  <a:ea typeface="Arial Unicode MS" charset="0"/>
                  <a:cs typeface="Arial Unicode MS" charset="0"/>
                </a:rPr>
                <a:t>Investment in Process champions</a:t>
              </a:r>
            </a:p>
            <a:p>
              <a:pPr marL="342900" marR="0" indent="-342900" defTabSz="914400" rtl="0" eaLnBrk="0" fontAlgn="base" latinLnBrk="0" hangingPunct="0">
                <a:lnSpc>
                  <a:spcPct val="95000"/>
                </a:lnSpc>
                <a:spcBef>
                  <a:spcPct val="0"/>
                </a:spcBef>
                <a:spcAft>
                  <a:spcPct val="0"/>
                </a:spcAft>
                <a:buClrTx/>
                <a:buSzTx/>
                <a:buFontTx/>
                <a:buAutoNum type="arabicPeriod"/>
                <a:tabLst/>
              </a:pPr>
              <a:r>
                <a:rPr lang="en-US" dirty="0" smtClean="0">
                  <a:solidFill>
                    <a:schemeClr val="bg2"/>
                  </a:solidFill>
                  <a:latin typeface="Arial" charset="0"/>
                  <a:ea typeface="Arial Unicode MS" charset="0"/>
                  <a:cs typeface="Arial Unicode MS" charset="0"/>
                </a:rPr>
                <a:t>Hiring process tuned to recruit Agile/DevOps &amp; QEs </a:t>
              </a:r>
              <a:r>
                <a:rPr lang="en-US" baseline="0" dirty="0" smtClean="0">
                  <a:solidFill>
                    <a:schemeClr val="bg2"/>
                  </a:solidFill>
                  <a:latin typeface="Arial" charset="0"/>
                  <a:ea typeface="Arial Unicode MS" charset="0"/>
                  <a:cs typeface="Arial Unicode MS" charset="0"/>
                </a:rPr>
                <a:t>  </a:t>
              </a:r>
              <a:endParaRPr kumimoji="0" lang="en-US" sz="1400" b="1" i="0" u="none" strike="noStrike" cap="none" normalizeH="0" baseline="0" dirty="0">
                <a:ln>
                  <a:noFill/>
                </a:ln>
                <a:solidFill>
                  <a:schemeClr val="bg2"/>
                </a:solidFill>
                <a:effectLst/>
                <a:latin typeface="Arial" charset="0"/>
                <a:ea typeface="Arial Unicode MS" charset="0"/>
                <a:cs typeface="Arial Unicode MS" charset="0"/>
              </a:endParaRPr>
            </a:p>
          </p:txBody>
        </p:sp>
        <p:cxnSp>
          <p:nvCxnSpPr>
            <p:cNvPr id="17" name="Straight Connector 16"/>
            <p:cNvCxnSpPr/>
            <p:nvPr/>
          </p:nvCxnSpPr>
          <p:spPr bwMode="auto">
            <a:xfrm>
              <a:off x="742950" y="1328721"/>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cxnSp>
          <p:nvCxnSpPr>
            <p:cNvPr id="18" name="Straight Connector 17"/>
            <p:cNvCxnSpPr/>
            <p:nvPr/>
          </p:nvCxnSpPr>
          <p:spPr bwMode="auto">
            <a:xfrm>
              <a:off x="738187" y="1757363"/>
              <a:ext cx="3371850" cy="0"/>
            </a:xfrm>
            <a:prstGeom prst="line">
              <a:avLst/>
            </a:prstGeom>
            <a:gradFill rotWithShape="1">
              <a:gsLst>
                <a:gs pos="0">
                  <a:schemeClr val="accent1">
                    <a:gamma/>
                    <a:tint val="80000"/>
                    <a:invGamma/>
                  </a:schemeClr>
                </a:gs>
                <a:gs pos="100000">
                  <a:schemeClr val="accent1"/>
                </a:gs>
              </a:gsLst>
              <a:lin ang="5400000" scaled="1"/>
            </a:gradFill>
            <a:ln w="12700" cap="flat" cmpd="sng" algn="ctr">
              <a:solidFill>
                <a:schemeClr val="bg2"/>
              </a:solidFill>
              <a:prstDash val="solid"/>
              <a:round/>
              <a:headEnd type="none" w="med" len="med"/>
              <a:tailEnd type="none" w="med" len="med"/>
            </a:ln>
            <a:effectLst/>
          </p:spPr>
        </p:cxnSp>
        <p:sp>
          <p:nvSpPr>
            <p:cNvPr id="19" name="Rectangle 18"/>
            <p:cNvSpPr/>
            <p:nvPr/>
          </p:nvSpPr>
          <p:spPr bwMode="auto">
            <a:xfrm>
              <a:off x="842963" y="1385873"/>
              <a:ext cx="3057525" cy="328629"/>
            </a:xfrm>
            <a:prstGeom prst="rect">
              <a:avLst/>
            </a:prstGeom>
            <a:noFill/>
            <a:ln w="12700" cap="flat" cmpd="sng" algn="ctr">
              <a:solidFill>
                <a:schemeClr val="bg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Arial" charset="0"/>
                  <a:ea typeface="Arial Unicode MS" charset="0"/>
                  <a:cs typeface="Arial Unicode MS" charset="0"/>
                </a:rPr>
                <a:t>PROCESS</a:t>
              </a:r>
              <a:endParaRPr kumimoji="0" lang="en-US" sz="2800" b="1" i="0" u="none" strike="noStrike" cap="none" normalizeH="0" baseline="0" dirty="0">
                <a:ln>
                  <a:noFill/>
                </a:ln>
                <a:solidFill>
                  <a:schemeClr val="bg2"/>
                </a:solidFill>
                <a:effectLst/>
                <a:latin typeface="Arial" charset="0"/>
                <a:ea typeface="Arial Unicode MS" charset="0"/>
                <a:cs typeface="Arial Unicode MS" charset="0"/>
              </a:endParaRPr>
            </a:p>
          </p:txBody>
        </p:sp>
      </p:grpSp>
      <p:cxnSp>
        <p:nvCxnSpPr>
          <p:cNvPr id="21" name="Straight Arrow Connector 20"/>
          <p:cNvCxnSpPr/>
          <p:nvPr/>
        </p:nvCxnSpPr>
        <p:spPr bwMode="auto">
          <a:xfrm flipH="1">
            <a:off x="2877262" y="2685068"/>
            <a:ext cx="997423" cy="1695863"/>
          </a:xfrm>
          <a:prstGeom prst="straightConnector1">
            <a:avLst/>
          </a:prstGeom>
          <a:gradFill rotWithShape="1">
            <a:gsLst>
              <a:gs pos="0">
                <a:schemeClr val="accent1">
                  <a:gamma/>
                  <a:tint val="80000"/>
                  <a:invGamma/>
                </a:schemeClr>
              </a:gs>
              <a:gs pos="100000">
                <a:schemeClr val="accent1"/>
              </a:gs>
            </a:gsLst>
            <a:lin ang="5400000" scaled="1"/>
          </a:gradFill>
          <a:ln w="76200" cap="flat" cmpd="sng" algn="ctr">
            <a:solidFill>
              <a:schemeClr val="accent1"/>
            </a:solidFill>
            <a:prstDash val="solid"/>
            <a:round/>
            <a:headEnd type="arrow"/>
            <a:tailEnd type="arrow"/>
          </a:ln>
          <a:effectLst/>
        </p:spPr>
      </p:cxnSp>
      <p:cxnSp>
        <p:nvCxnSpPr>
          <p:cNvPr id="23" name="Straight Arrow Connector 22"/>
          <p:cNvCxnSpPr/>
          <p:nvPr/>
        </p:nvCxnSpPr>
        <p:spPr bwMode="auto">
          <a:xfrm flipH="1">
            <a:off x="3895725" y="5504424"/>
            <a:ext cx="1488280" cy="0"/>
          </a:xfrm>
          <a:prstGeom prst="straightConnector1">
            <a:avLst/>
          </a:prstGeom>
          <a:gradFill rotWithShape="1">
            <a:gsLst>
              <a:gs pos="0">
                <a:schemeClr val="accent1">
                  <a:gamma/>
                  <a:tint val="80000"/>
                  <a:invGamma/>
                </a:schemeClr>
              </a:gs>
              <a:gs pos="100000">
                <a:schemeClr val="accent1"/>
              </a:gs>
            </a:gsLst>
            <a:lin ang="5400000" scaled="1"/>
          </a:gradFill>
          <a:ln w="76200" cap="flat" cmpd="sng" algn="ctr">
            <a:solidFill>
              <a:schemeClr val="accent1"/>
            </a:solidFill>
            <a:prstDash val="solid"/>
            <a:round/>
            <a:headEnd type="arrow"/>
            <a:tailEnd type="arrow"/>
          </a:ln>
          <a:effectLst/>
        </p:spPr>
      </p:cxnSp>
      <p:cxnSp>
        <p:nvCxnSpPr>
          <p:cNvPr id="27" name="Straight Arrow Connector 26"/>
          <p:cNvCxnSpPr/>
          <p:nvPr/>
        </p:nvCxnSpPr>
        <p:spPr bwMode="auto">
          <a:xfrm flipH="1" flipV="1">
            <a:off x="5097758" y="2685067"/>
            <a:ext cx="1425871" cy="1695864"/>
          </a:xfrm>
          <a:prstGeom prst="straightConnector1">
            <a:avLst/>
          </a:prstGeom>
          <a:gradFill rotWithShape="1">
            <a:gsLst>
              <a:gs pos="0">
                <a:schemeClr val="accent1">
                  <a:gamma/>
                  <a:tint val="80000"/>
                  <a:invGamma/>
                </a:schemeClr>
              </a:gs>
              <a:gs pos="100000">
                <a:schemeClr val="accent1"/>
              </a:gs>
            </a:gsLst>
            <a:lin ang="5400000" scaled="1"/>
          </a:gradFill>
          <a:ln w="76200" cap="flat" cmpd="sng" algn="ctr">
            <a:solidFill>
              <a:schemeClr val="accent1"/>
            </a:solidFill>
            <a:prstDash val="solid"/>
            <a:round/>
            <a:headEnd type="arrow"/>
            <a:tailEnd type="arrow"/>
          </a:ln>
          <a:effectLst/>
        </p:spPr>
      </p:cxnSp>
    </p:spTree>
    <p:extLst>
      <p:ext uri="{BB962C8B-B14F-4D97-AF65-F5344CB8AC3E}">
        <p14:creationId xmlns:p14="http://schemas.microsoft.com/office/powerpoint/2010/main" val="1536172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kern="1200" dirty="0" smtClean="0">
                <a:solidFill>
                  <a:srgbClr val="E87722"/>
                </a:solidFill>
                <a:ea typeface="Arial Unicode MS"/>
              </a:rPr>
              <a:t>People Pillar</a:t>
            </a:r>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835" y="199954"/>
            <a:ext cx="2354629" cy="142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2"/>
          <p:cNvSpPr txBox="1">
            <a:spLocks/>
          </p:cNvSpPr>
          <p:nvPr/>
        </p:nvSpPr>
        <p:spPr>
          <a:xfrm>
            <a:off x="526870" y="1829012"/>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0188" lvl="1" indent="-230188">
              <a:buFont typeface="+mj-lt"/>
              <a:buAutoNum type="arabicPeriod"/>
            </a:pPr>
            <a:r>
              <a:rPr lang="en-US" sz="1400" cap="all" dirty="0">
                <a:ln w="0"/>
                <a:solidFill>
                  <a:srgbClr val="E87722"/>
                </a:solidFill>
              </a:rPr>
              <a:t>FINALIZE Targeted </a:t>
            </a:r>
            <a:r>
              <a:rPr lang="en-US" sz="1400" cap="all" dirty="0" smtClean="0">
                <a:ln w="0"/>
                <a:solidFill>
                  <a:srgbClr val="E87722"/>
                </a:solidFill>
              </a:rPr>
              <a:t>ROLE* towards ENGINEERING </a:t>
            </a:r>
            <a:r>
              <a:rPr lang="en-US" sz="1400" cap="all" dirty="0" smtClean="0">
                <a:ln w="0"/>
                <a:solidFill>
                  <a:srgbClr val="E87722"/>
                </a:solidFill>
              </a:rPr>
              <a:t>ORGANIZATION </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Transform</a:t>
            </a:r>
            <a:r>
              <a:rPr lang="en-US" sz="1400" dirty="0" smtClean="0">
                <a:solidFill>
                  <a:srgbClr val="63666A"/>
                </a:solidFill>
              </a:rPr>
              <a:t> </a:t>
            </a:r>
            <a:r>
              <a:rPr lang="en-US" sz="1400" b="1" dirty="0" smtClean="0">
                <a:solidFill>
                  <a:srgbClr val="63666A"/>
                </a:solidFill>
              </a:rPr>
              <a:t>(to) Role ( Engineering Managers, Product Owner, QE, Scrum Master……)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25" name="Rectangle 24"/>
          <p:cNvSpPr/>
          <p:nvPr/>
        </p:nvSpPr>
        <p:spPr>
          <a:xfrm>
            <a:off x="461386" y="4538980"/>
            <a:ext cx="8450602" cy="1123384"/>
          </a:xfrm>
          <a:prstGeom prst="rect">
            <a:avLst/>
          </a:prstGeom>
        </p:spPr>
        <p:txBody>
          <a:bodyPr wrap="square">
            <a:spAutoFit/>
          </a:bodyPr>
          <a:lstStyle/>
          <a:p>
            <a:r>
              <a:rPr lang="en-US" sz="1400" cap="all" dirty="0" smtClean="0">
                <a:ln w="0"/>
                <a:solidFill>
                  <a:srgbClr val="E87722"/>
                </a:solidFill>
              </a:rPr>
              <a:t>4.  Build</a:t>
            </a:r>
            <a:r>
              <a:rPr lang="en-US" sz="1400" dirty="0" smtClean="0">
                <a:solidFill>
                  <a:prstClr val="black"/>
                </a:solidFill>
              </a:rPr>
              <a:t> </a:t>
            </a:r>
            <a:r>
              <a:rPr lang="en-US" cap="all" dirty="0">
                <a:ln w="0"/>
                <a:solidFill>
                  <a:srgbClr val="E87722"/>
                </a:solidFill>
              </a:rPr>
              <a:t>COMPETENCY</a:t>
            </a:r>
            <a:r>
              <a:rPr lang="en-US" sz="1400" b="1" dirty="0" smtClean="0">
                <a:solidFill>
                  <a:prstClr val="black"/>
                </a:solidFill>
              </a:rPr>
              <a:t>         </a:t>
            </a:r>
          </a:p>
          <a:p>
            <a:pPr marL="233363"/>
            <a:r>
              <a:rPr lang="en-US" sz="1400" b="1" dirty="0" smtClean="0">
                <a:solidFill>
                  <a:srgbClr val="63666A"/>
                </a:solidFill>
              </a:rPr>
              <a:t>Training, Hiring, Re-skill. </a:t>
            </a:r>
          </a:p>
          <a:p>
            <a:pPr marL="233363"/>
            <a:r>
              <a:rPr lang="en-US" sz="1400" b="1" dirty="0" smtClean="0">
                <a:solidFill>
                  <a:srgbClr val="63666A"/>
                </a:solidFill>
              </a:rPr>
              <a:t>Success Criterion</a:t>
            </a:r>
            <a:r>
              <a:rPr lang="en-US" dirty="0" smtClean="0">
                <a:solidFill>
                  <a:srgbClr val="63666A"/>
                </a:solidFill>
              </a:rPr>
              <a:t>:  </a:t>
            </a:r>
            <a:r>
              <a:rPr lang="en-US" u="sng" dirty="0" smtClean="0">
                <a:solidFill>
                  <a:srgbClr val="63666A"/>
                </a:solidFill>
              </a:rPr>
              <a:t>Outcome based </a:t>
            </a:r>
            <a:r>
              <a:rPr lang="en-US" dirty="0" smtClean="0">
                <a:solidFill>
                  <a:srgbClr val="63666A"/>
                </a:solidFill>
              </a:rPr>
              <a:t>- ‘Targeted available role is filled’ &amp; overall Competency enrichment </a:t>
            </a:r>
            <a:endParaRPr lang="en-US" sz="1400" dirty="0" smtClean="0">
              <a:solidFill>
                <a:srgbClr val="63666A"/>
              </a:solidFill>
            </a:endParaRPr>
          </a:p>
          <a:p>
            <a:r>
              <a:rPr lang="en-US" sz="1100" dirty="0" smtClean="0">
                <a:solidFill>
                  <a:prstClr val="black"/>
                </a:solidFill>
              </a:rPr>
              <a:t>[* Please see addendum slides for Engineering Organization roles]</a:t>
            </a:r>
            <a:endParaRPr lang="en-US" sz="1100" dirty="0" smtClean="0">
              <a:solidFill>
                <a:prstClr val="black"/>
              </a:solidFill>
            </a:endParaRPr>
          </a:p>
        </p:txBody>
      </p:sp>
      <p:sp>
        <p:nvSpPr>
          <p:cNvPr id="27" name="Rectangle 26"/>
          <p:cNvSpPr/>
          <p:nvPr/>
        </p:nvSpPr>
        <p:spPr>
          <a:xfrm>
            <a:off x="453610" y="3582752"/>
            <a:ext cx="7458483" cy="523220"/>
          </a:xfrm>
          <a:prstGeom prst="rect">
            <a:avLst/>
          </a:prstGeom>
        </p:spPr>
        <p:txBody>
          <a:bodyPr wrap="square">
            <a:spAutoFit/>
          </a:bodyPr>
          <a:lstStyle/>
          <a:p>
            <a:r>
              <a:rPr lang="en-US" sz="1400" dirty="0" smtClean="0">
                <a:solidFill>
                  <a:srgbClr val="E87722"/>
                </a:solidFill>
              </a:rPr>
              <a:t>3. POSSIBLE MAPPING w.r.t  Expected Roles </a:t>
            </a:r>
          </a:p>
          <a:p>
            <a:pPr marL="233363" lvl="1"/>
            <a:r>
              <a:rPr lang="en-US" dirty="0" smtClean="0">
                <a:solidFill>
                  <a:srgbClr val="63666A"/>
                </a:solidFill>
              </a:rPr>
              <a:t>Identify Close Match (FM judgement). </a:t>
            </a:r>
            <a:r>
              <a:rPr lang="en-US" dirty="0" smtClean="0">
                <a:solidFill>
                  <a:srgbClr val="63666A"/>
                </a:solidFill>
              </a:rPr>
              <a:t>Engineering Role </a:t>
            </a:r>
            <a:r>
              <a:rPr lang="en-US" dirty="0" smtClean="0">
                <a:solidFill>
                  <a:srgbClr val="63666A"/>
                </a:solidFill>
              </a:rPr>
              <a:t>available &amp; Skill missing </a:t>
            </a:r>
            <a:endParaRPr lang="en-US" sz="1100" dirty="0" smtClean="0">
              <a:solidFill>
                <a:srgbClr val="63666A"/>
              </a:solidFill>
            </a:endParaRPr>
          </a:p>
        </p:txBody>
      </p:sp>
      <p:sp>
        <p:nvSpPr>
          <p:cNvPr id="28" name="TextBox 27"/>
          <p:cNvSpPr txBox="1"/>
          <p:nvPr/>
        </p:nvSpPr>
        <p:spPr>
          <a:xfrm>
            <a:off x="450510" y="1371600"/>
            <a:ext cx="3067236" cy="307777"/>
          </a:xfrm>
          <a:prstGeom prst="rect">
            <a:avLst/>
          </a:prstGeom>
          <a:noFill/>
        </p:spPr>
        <p:txBody>
          <a:bodyPr wrap="square" rtlCol="0">
            <a:spAutoFit/>
          </a:bodyPr>
          <a:lstStyle/>
          <a:p>
            <a:r>
              <a:rPr lang="en-US" dirty="0" smtClean="0">
                <a:solidFill>
                  <a:srgbClr val="E87722"/>
                </a:solidFill>
              </a:rPr>
              <a:t>Approach</a:t>
            </a:r>
          </a:p>
        </p:txBody>
      </p:sp>
      <p:sp>
        <p:nvSpPr>
          <p:cNvPr id="29" name="Content Placeholder 2"/>
          <p:cNvSpPr txBox="1">
            <a:spLocks/>
          </p:cNvSpPr>
          <p:nvPr/>
        </p:nvSpPr>
        <p:spPr>
          <a:xfrm>
            <a:off x="488198" y="2732038"/>
            <a:ext cx="8246369"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2. Assessment – Where are our strengths, SKILL </a:t>
            </a:r>
            <a:r>
              <a:rPr lang="en-US" sz="1400" cap="all" dirty="0" smtClean="0">
                <a:ln w="0"/>
                <a:solidFill>
                  <a:srgbClr val="E87722"/>
                </a:solidFill>
              </a:rPr>
              <a:t>GAPS </a:t>
            </a:r>
            <a:r>
              <a:rPr lang="en-US" sz="1400" dirty="0">
                <a:solidFill>
                  <a:srgbClr val="E87722"/>
                </a:solidFill>
              </a:rPr>
              <a:t>w.r.t</a:t>
            </a:r>
            <a:r>
              <a:rPr lang="en-US" sz="1400" cap="all" dirty="0" smtClean="0">
                <a:ln w="0"/>
                <a:solidFill>
                  <a:srgbClr val="E87722"/>
                </a:solidFill>
              </a:rPr>
              <a:t> targeted role(S)</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People: Assessment of our current staff w.r.t. skills, experience</a:t>
            </a:r>
            <a:r>
              <a:rPr lang="en-US" sz="1400" dirty="0" smtClean="0">
                <a:solidFill>
                  <a:srgbClr val="63666A"/>
                </a:solidFill>
              </a:rPr>
              <a:t>- Grade-wise &amp; for each role</a:t>
            </a:r>
          </a:p>
          <a:p>
            <a:pPr marL="231775" lvl="1" indent="0">
              <a:buFont typeface="Arial" panose="020B0604020202020204" pitchFamily="34" charset="0"/>
              <a:buNone/>
            </a:pPr>
            <a:endParaRPr lang="en-US" sz="1200" dirty="0" smtClean="0">
              <a:solidFill>
                <a:srgbClr val="63666A"/>
              </a:solidFill>
            </a:endParaRPr>
          </a:p>
        </p:txBody>
      </p:sp>
      <p:sp>
        <p:nvSpPr>
          <p:cNvPr id="3" name="Rectangle 2"/>
          <p:cNvSpPr/>
          <p:nvPr/>
        </p:nvSpPr>
        <p:spPr bwMode="auto">
          <a:xfrm>
            <a:off x="7192370" y="199954"/>
            <a:ext cx="1296537" cy="711271"/>
          </a:xfrm>
          <a:prstGeom prst="rect">
            <a:avLst/>
          </a:prstGeom>
          <a:noFill/>
          <a:ln w="12700"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Tree>
    <p:extLst>
      <p:ext uri="{BB962C8B-B14F-4D97-AF65-F5344CB8AC3E}">
        <p14:creationId xmlns:p14="http://schemas.microsoft.com/office/powerpoint/2010/main" val="204506359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kern="1200" dirty="0" smtClean="0">
                <a:solidFill>
                  <a:srgbClr val="E87722"/>
                </a:solidFill>
                <a:ea typeface="Arial Unicode MS"/>
              </a:rPr>
              <a:t>Technology </a:t>
            </a:r>
            <a:r>
              <a:rPr lang="en-US" sz="3000" kern="1200" dirty="0" smtClean="0">
                <a:solidFill>
                  <a:srgbClr val="E87722"/>
                </a:solidFill>
                <a:ea typeface="Arial Unicode MS"/>
              </a:rPr>
              <a:t>Pillar</a:t>
            </a:r>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835" y="199954"/>
            <a:ext cx="2354629" cy="142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2"/>
          <p:cNvSpPr txBox="1">
            <a:spLocks/>
          </p:cNvSpPr>
          <p:nvPr/>
        </p:nvSpPr>
        <p:spPr>
          <a:xfrm>
            <a:off x="526870" y="1829012"/>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0188" lvl="1" indent="-230188">
              <a:buFont typeface="+mj-lt"/>
              <a:buAutoNum type="arabicPeriod"/>
            </a:pPr>
            <a:r>
              <a:rPr lang="en-US" sz="1400" cap="all" dirty="0" smtClean="0">
                <a:ln w="0"/>
                <a:solidFill>
                  <a:srgbClr val="E87722"/>
                </a:solidFill>
              </a:rPr>
              <a:t>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28" name="TextBox 27"/>
          <p:cNvSpPr txBox="1"/>
          <p:nvPr/>
        </p:nvSpPr>
        <p:spPr>
          <a:xfrm>
            <a:off x="450510" y="1371600"/>
            <a:ext cx="3067236" cy="307777"/>
          </a:xfrm>
          <a:prstGeom prst="rect">
            <a:avLst/>
          </a:prstGeom>
          <a:noFill/>
        </p:spPr>
        <p:txBody>
          <a:bodyPr wrap="square" rtlCol="0">
            <a:spAutoFit/>
          </a:bodyPr>
          <a:lstStyle/>
          <a:p>
            <a:r>
              <a:rPr lang="en-US" dirty="0" smtClean="0">
                <a:solidFill>
                  <a:srgbClr val="E87722"/>
                </a:solidFill>
              </a:rPr>
              <a:t>Approach</a:t>
            </a:r>
          </a:p>
        </p:txBody>
      </p:sp>
      <p:sp>
        <p:nvSpPr>
          <p:cNvPr id="3" name="Rectangle 2"/>
          <p:cNvSpPr/>
          <p:nvPr/>
        </p:nvSpPr>
        <p:spPr bwMode="auto">
          <a:xfrm>
            <a:off x="6574612" y="1015964"/>
            <a:ext cx="1296537" cy="711271"/>
          </a:xfrm>
          <a:prstGeom prst="rect">
            <a:avLst/>
          </a:prstGeom>
          <a:noFill/>
          <a:ln w="12700"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
        <p:nvSpPr>
          <p:cNvPr id="11" name="Content Placeholder 2"/>
          <p:cNvSpPr txBox="1">
            <a:spLocks/>
          </p:cNvSpPr>
          <p:nvPr/>
        </p:nvSpPr>
        <p:spPr>
          <a:xfrm>
            <a:off x="515494" y="2595572"/>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2.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12" name="Content Placeholder 2"/>
          <p:cNvSpPr txBox="1">
            <a:spLocks/>
          </p:cNvSpPr>
          <p:nvPr/>
        </p:nvSpPr>
        <p:spPr>
          <a:xfrm>
            <a:off x="515494" y="3291620"/>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3.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13" name="Content Placeholder 2"/>
          <p:cNvSpPr txBox="1">
            <a:spLocks/>
          </p:cNvSpPr>
          <p:nvPr/>
        </p:nvSpPr>
        <p:spPr>
          <a:xfrm>
            <a:off x="504118" y="4058180"/>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4.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Tree>
    <p:extLst>
      <p:ext uri="{BB962C8B-B14F-4D97-AF65-F5344CB8AC3E}">
        <p14:creationId xmlns:p14="http://schemas.microsoft.com/office/powerpoint/2010/main" val="36650294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kern="1200" dirty="0" smtClean="0">
                <a:solidFill>
                  <a:srgbClr val="E87722"/>
                </a:solidFill>
                <a:ea typeface="Arial Unicode MS"/>
              </a:rPr>
              <a:t>Process  </a:t>
            </a:r>
            <a:r>
              <a:rPr lang="en-US" sz="3000" kern="1200" dirty="0" smtClean="0">
                <a:solidFill>
                  <a:srgbClr val="E87722"/>
                </a:solidFill>
                <a:ea typeface="Arial Unicode MS"/>
              </a:rPr>
              <a:t>Pillar</a:t>
            </a:r>
            <a:endParaRPr lang="en-US" dirty="0"/>
          </a:p>
        </p:txBody>
      </p:sp>
      <p:sp>
        <p:nvSpPr>
          <p:cNvPr id="4" name="Slide Number Placeholder 3"/>
          <p:cNvSpPr>
            <a:spLocks noGrp="1"/>
          </p:cNvSpPr>
          <p:nvPr>
            <p:ph type="sldNum" sz="quarter" idx="10"/>
          </p:nvPr>
        </p:nvSpPr>
        <p:spPr/>
        <p:txBody>
          <a:bodyPr/>
          <a:lstStyle/>
          <a:p>
            <a:pPr>
              <a:defRPr/>
            </a:pPr>
            <a:fld id="{8661D636-7FE1-4212-8F92-0267F8624229}" type="slidenum">
              <a:rPr lang="en-US" smtClean="0"/>
              <a:pPr>
                <a:defRPr/>
              </a:pPr>
              <a:t>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835" y="199954"/>
            <a:ext cx="2354629" cy="142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Content Placeholder 2"/>
          <p:cNvSpPr txBox="1">
            <a:spLocks/>
          </p:cNvSpPr>
          <p:nvPr/>
        </p:nvSpPr>
        <p:spPr>
          <a:xfrm>
            <a:off x="526870" y="1829012"/>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30188" lvl="1" indent="-230188">
              <a:buFont typeface="+mj-lt"/>
              <a:buAutoNum type="arabicPeriod"/>
            </a:pPr>
            <a:r>
              <a:rPr lang="en-US" sz="1400" cap="all" dirty="0" smtClean="0">
                <a:ln w="0"/>
                <a:solidFill>
                  <a:srgbClr val="E87722"/>
                </a:solidFill>
              </a:rPr>
              <a:t>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28" name="TextBox 27"/>
          <p:cNvSpPr txBox="1"/>
          <p:nvPr/>
        </p:nvSpPr>
        <p:spPr>
          <a:xfrm>
            <a:off x="450510" y="1371600"/>
            <a:ext cx="3067236" cy="307777"/>
          </a:xfrm>
          <a:prstGeom prst="rect">
            <a:avLst/>
          </a:prstGeom>
          <a:noFill/>
        </p:spPr>
        <p:txBody>
          <a:bodyPr wrap="square" rtlCol="0">
            <a:spAutoFit/>
          </a:bodyPr>
          <a:lstStyle/>
          <a:p>
            <a:r>
              <a:rPr lang="en-US" dirty="0" smtClean="0">
                <a:solidFill>
                  <a:srgbClr val="E87722"/>
                </a:solidFill>
              </a:rPr>
              <a:t>Approach</a:t>
            </a:r>
          </a:p>
        </p:txBody>
      </p:sp>
      <p:sp>
        <p:nvSpPr>
          <p:cNvPr id="3" name="Rectangle 2"/>
          <p:cNvSpPr/>
          <p:nvPr/>
        </p:nvSpPr>
        <p:spPr bwMode="auto">
          <a:xfrm>
            <a:off x="7847463" y="1117741"/>
            <a:ext cx="1296537" cy="711271"/>
          </a:xfrm>
          <a:prstGeom prst="rect">
            <a:avLst/>
          </a:prstGeom>
          <a:noFill/>
          <a:ln w="12700" cap="flat" cmpd="sng" algn="ctr">
            <a:solidFill>
              <a:schemeClr val="bg2"/>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
        <p:nvSpPr>
          <p:cNvPr id="11" name="Content Placeholder 2"/>
          <p:cNvSpPr txBox="1">
            <a:spLocks/>
          </p:cNvSpPr>
          <p:nvPr/>
        </p:nvSpPr>
        <p:spPr>
          <a:xfrm>
            <a:off x="515494" y="2595572"/>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2.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12" name="Content Placeholder 2"/>
          <p:cNvSpPr txBox="1">
            <a:spLocks/>
          </p:cNvSpPr>
          <p:nvPr/>
        </p:nvSpPr>
        <p:spPr>
          <a:xfrm>
            <a:off x="515494" y="3291620"/>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3.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
        <p:nvSpPr>
          <p:cNvPr id="13" name="Content Placeholder 2"/>
          <p:cNvSpPr txBox="1">
            <a:spLocks/>
          </p:cNvSpPr>
          <p:nvPr/>
        </p:nvSpPr>
        <p:spPr>
          <a:xfrm>
            <a:off x="504118" y="4058180"/>
            <a:ext cx="7694105" cy="567185"/>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1400" cap="all" dirty="0" smtClean="0">
                <a:ln w="0"/>
                <a:solidFill>
                  <a:srgbClr val="E87722"/>
                </a:solidFill>
              </a:rPr>
              <a:t>4.   ABC</a:t>
            </a:r>
            <a:endParaRPr lang="en-US" sz="3200" cap="all" dirty="0">
              <a:ln w="0"/>
              <a:solidFill>
                <a:srgbClr val="E87722"/>
              </a:solidFill>
            </a:endParaRPr>
          </a:p>
          <a:p>
            <a:pPr marL="231775" lvl="1" indent="0">
              <a:buFont typeface="Arial" panose="020B0604020202020204" pitchFamily="34" charset="0"/>
              <a:buNone/>
            </a:pPr>
            <a:r>
              <a:rPr lang="en-US" sz="1400" b="1" dirty="0" smtClean="0">
                <a:solidFill>
                  <a:srgbClr val="63666A"/>
                </a:solidFill>
              </a:rPr>
              <a:t>PQR</a:t>
            </a:r>
            <a:endParaRPr lang="en-US" sz="1200" dirty="0" smtClean="0">
              <a:solidFill>
                <a:srgbClr val="63666A"/>
              </a:solidFill>
            </a:endParaRPr>
          </a:p>
          <a:p>
            <a:pPr marL="231775" lvl="1" indent="0">
              <a:buFont typeface="Arial" panose="020B0604020202020204" pitchFamily="34" charset="0"/>
              <a:buNone/>
            </a:pPr>
            <a:endParaRPr lang="en-US" sz="1200" dirty="0" smtClean="0">
              <a:solidFill>
                <a:srgbClr val="63666A"/>
              </a:solidFill>
            </a:endParaRPr>
          </a:p>
        </p:txBody>
      </p:sp>
    </p:spTree>
    <p:extLst>
      <p:ext uri="{BB962C8B-B14F-4D97-AF65-F5344CB8AC3E}">
        <p14:creationId xmlns:p14="http://schemas.microsoft.com/office/powerpoint/2010/main" val="42297787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E87722"/>
                </a:solidFill>
              </a:rPr>
              <a:t>Delivery Transformation - Roadmap</a:t>
            </a:r>
            <a:endParaRPr lang="en-US" dirty="0"/>
          </a:p>
        </p:txBody>
      </p:sp>
      <p:grpSp>
        <p:nvGrpSpPr>
          <p:cNvPr id="136" name="Group 135"/>
          <p:cNvGrpSpPr/>
          <p:nvPr/>
        </p:nvGrpSpPr>
        <p:grpSpPr>
          <a:xfrm>
            <a:off x="99135" y="2598818"/>
            <a:ext cx="8584886" cy="2435142"/>
            <a:chOff x="2590971" y="1611163"/>
            <a:chExt cx="9083725" cy="2722738"/>
          </a:xfrm>
        </p:grpSpPr>
        <p:cxnSp>
          <p:nvCxnSpPr>
            <p:cNvPr id="137" name="Straight Connector 136"/>
            <p:cNvCxnSpPr/>
            <p:nvPr/>
          </p:nvCxnSpPr>
          <p:spPr>
            <a:xfrm>
              <a:off x="2590971" y="1611163"/>
              <a:ext cx="9083725" cy="0"/>
            </a:xfrm>
            <a:prstGeom prst="line">
              <a:avLst/>
            </a:prstGeom>
            <a:noFill/>
            <a:ln w="6350" cap="flat" cmpd="sng" algn="ctr">
              <a:solidFill>
                <a:schemeClr val="accent5"/>
              </a:solidFill>
              <a:prstDash val="sysDot"/>
              <a:miter lim="800000"/>
            </a:ln>
            <a:effectLst/>
          </p:spPr>
        </p:cxnSp>
        <p:cxnSp>
          <p:nvCxnSpPr>
            <p:cNvPr id="138" name="Straight Connector 137"/>
            <p:cNvCxnSpPr/>
            <p:nvPr/>
          </p:nvCxnSpPr>
          <p:spPr>
            <a:xfrm>
              <a:off x="2590971" y="2177217"/>
              <a:ext cx="9083725" cy="0"/>
            </a:xfrm>
            <a:prstGeom prst="line">
              <a:avLst/>
            </a:prstGeom>
            <a:noFill/>
            <a:ln w="6350" cap="flat" cmpd="sng" algn="ctr">
              <a:solidFill>
                <a:schemeClr val="accent5"/>
              </a:solidFill>
              <a:prstDash val="sysDot"/>
              <a:miter lim="800000"/>
            </a:ln>
            <a:effectLst/>
          </p:spPr>
        </p:cxnSp>
        <p:cxnSp>
          <p:nvCxnSpPr>
            <p:cNvPr id="139" name="Straight Connector 138"/>
            <p:cNvCxnSpPr/>
            <p:nvPr/>
          </p:nvCxnSpPr>
          <p:spPr>
            <a:xfrm>
              <a:off x="2590971" y="2579989"/>
              <a:ext cx="9083725" cy="0"/>
            </a:xfrm>
            <a:prstGeom prst="line">
              <a:avLst/>
            </a:prstGeom>
            <a:noFill/>
            <a:ln w="6350" cap="flat" cmpd="sng" algn="ctr">
              <a:solidFill>
                <a:schemeClr val="accent5"/>
              </a:solidFill>
              <a:prstDash val="sysDot"/>
              <a:miter lim="800000"/>
            </a:ln>
            <a:effectLst/>
          </p:spPr>
        </p:cxnSp>
        <p:cxnSp>
          <p:nvCxnSpPr>
            <p:cNvPr id="140" name="Straight Connector 139"/>
            <p:cNvCxnSpPr/>
            <p:nvPr/>
          </p:nvCxnSpPr>
          <p:spPr>
            <a:xfrm>
              <a:off x="2590971" y="3222246"/>
              <a:ext cx="9083725" cy="0"/>
            </a:xfrm>
            <a:prstGeom prst="line">
              <a:avLst/>
            </a:prstGeom>
            <a:noFill/>
            <a:ln w="6350" cap="flat" cmpd="sng" algn="ctr">
              <a:solidFill>
                <a:schemeClr val="accent5"/>
              </a:solidFill>
              <a:prstDash val="sysDot"/>
              <a:miter lim="800000"/>
            </a:ln>
            <a:effectLst/>
          </p:spPr>
        </p:cxnSp>
        <p:cxnSp>
          <p:nvCxnSpPr>
            <p:cNvPr id="141" name="Straight Connector 140"/>
            <p:cNvCxnSpPr/>
            <p:nvPr/>
          </p:nvCxnSpPr>
          <p:spPr>
            <a:xfrm>
              <a:off x="2590971" y="3659702"/>
              <a:ext cx="9083725" cy="0"/>
            </a:xfrm>
            <a:prstGeom prst="line">
              <a:avLst/>
            </a:prstGeom>
            <a:noFill/>
            <a:ln w="6350" cap="flat" cmpd="sng" algn="ctr">
              <a:solidFill>
                <a:schemeClr val="accent5"/>
              </a:solidFill>
              <a:prstDash val="sysDot"/>
              <a:miter lim="800000"/>
            </a:ln>
            <a:effectLst/>
          </p:spPr>
        </p:cxnSp>
        <p:cxnSp>
          <p:nvCxnSpPr>
            <p:cNvPr id="142" name="Straight Connector 141"/>
            <p:cNvCxnSpPr/>
            <p:nvPr/>
          </p:nvCxnSpPr>
          <p:spPr>
            <a:xfrm>
              <a:off x="2590971" y="4333901"/>
              <a:ext cx="9083725" cy="0"/>
            </a:xfrm>
            <a:prstGeom prst="line">
              <a:avLst/>
            </a:prstGeom>
            <a:noFill/>
            <a:ln w="6350" cap="flat" cmpd="sng" algn="ctr">
              <a:solidFill>
                <a:schemeClr val="accent5"/>
              </a:solidFill>
              <a:prstDash val="sysDot"/>
              <a:miter lim="800000"/>
            </a:ln>
            <a:effectLst/>
          </p:spPr>
        </p:cxnSp>
      </p:grpSp>
      <p:sp>
        <p:nvSpPr>
          <p:cNvPr id="145" name="AutoShape 5"/>
          <p:cNvSpPr>
            <a:spLocks noChangeArrowheads="1"/>
          </p:cNvSpPr>
          <p:nvPr/>
        </p:nvSpPr>
        <p:spPr bwMode="auto">
          <a:xfrm>
            <a:off x="1836806"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smtClean="0">
                <a:solidFill>
                  <a:srgbClr val="E87722"/>
                </a:solidFill>
                <a:latin typeface="Arial Narrow"/>
                <a:ea typeface="+mn-ea"/>
                <a:cs typeface="Arial Narrow"/>
              </a:rPr>
              <a:t>15-30</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 Dec</a:t>
            </a:r>
          </a:p>
        </p:txBody>
      </p:sp>
      <p:sp>
        <p:nvSpPr>
          <p:cNvPr id="146" name="AutoShape 5"/>
          <p:cNvSpPr>
            <a:spLocks noChangeArrowheads="1"/>
          </p:cNvSpPr>
          <p:nvPr/>
        </p:nvSpPr>
        <p:spPr bwMode="auto">
          <a:xfrm>
            <a:off x="2711422"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smtClean="0">
                <a:solidFill>
                  <a:srgbClr val="E87722"/>
                </a:solidFill>
                <a:latin typeface="Arial Narrow"/>
                <a:ea typeface="+mn-ea"/>
                <a:cs typeface="Arial Narrow"/>
              </a:rPr>
              <a:t>1</a:t>
            </a:r>
            <a:r>
              <a:rPr lang="en-US" altLang="en-US" sz="800" kern="0" baseline="30000" dirty="0" smtClean="0">
                <a:solidFill>
                  <a:srgbClr val="E87722"/>
                </a:solidFill>
                <a:latin typeface="Arial Narrow"/>
                <a:ea typeface="+mn-ea"/>
                <a:cs typeface="Arial Narrow"/>
              </a:rPr>
              <a:t>st</a:t>
            </a:r>
            <a:r>
              <a:rPr lang="en-US" altLang="en-US" sz="800" kern="0" dirty="0" smtClean="0">
                <a:solidFill>
                  <a:srgbClr val="E87722"/>
                </a:solidFill>
                <a:latin typeface="Arial Narrow"/>
                <a:ea typeface="+mn-ea"/>
                <a:cs typeface="Arial Narrow"/>
              </a:rPr>
              <a:t>-15</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 Jan</a:t>
            </a:r>
          </a:p>
        </p:txBody>
      </p:sp>
      <p:sp>
        <p:nvSpPr>
          <p:cNvPr id="147" name="AutoShape 5"/>
          <p:cNvSpPr>
            <a:spLocks noChangeArrowheads="1"/>
          </p:cNvSpPr>
          <p:nvPr/>
        </p:nvSpPr>
        <p:spPr bwMode="auto">
          <a:xfrm>
            <a:off x="3586038"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smtClean="0">
                <a:solidFill>
                  <a:srgbClr val="E87722"/>
                </a:solidFill>
                <a:latin typeface="Arial Narrow"/>
                <a:ea typeface="+mn-ea"/>
                <a:cs typeface="Arial Narrow"/>
              </a:rPr>
              <a:t>16</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 -30</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 Jan</a:t>
            </a:r>
          </a:p>
        </p:txBody>
      </p:sp>
      <p:sp>
        <p:nvSpPr>
          <p:cNvPr id="148" name="AutoShape 5"/>
          <p:cNvSpPr>
            <a:spLocks noChangeArrowheads="1"/>
          </p:cNvSpPr>
          <p:nvPr/>
        </p:nvSpPr>
        <p:spPr bwMode="auto">
          <a:xfrm>
            <a:off x="4460655"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a:solidFill>
                  <a:srgbClr val="E87722"/>
                </a:solidFill>
                <a:latin typeface="Arial Narrow"/>
                <a:cs typeface="Arial Narrow"/>
              </a:rPr>
              <a:t>1</a:t>
            </a:r>
            <a:r>
              <a:rPr lang="en-US" altLang="en-US" sz="800" kern="0" baseline="30000" dirty="0">
                <a:solidFill>
                  <a:srgbClr val="E87722"/>
                </a:solidFill>
                <a:latin typeface="Arial Narrow"/>
                <a:cs typeface="Arial Narrow"/>
              </a:rPr>
              <a:t>st</a:t>
            </a:r>
            <a:r>
              <a:rPr lang="en-US" altLang="en-US" sz="800" kern="0" dirty="0">
                <a:solidFill>
                  <a:srgbClr val="E87722"/>
                </a:solidFill>
                <a:latin typeface="Arial Narrow"/>
                <a:cs typeface="Arial Narrow"/>
              </a:rPr>
              <a:t>-15</a:t>
            </a:r>
            <a:r>
              <a:rPr lang="en-US" altLang="en-US" sz="800" kern="0" baseline="30000" dirty="0">
                <a:solidFill>
                  <a:srgbClr val="E87722"/>
                </a:solidFill>
                <a:latin typeface="Arial Narrow"/>
                <a:cs typeface="Arial Narrow"/>
              </a:rPr>
              <a:t>th</a:t>
            </a:r>
            <a:r>
              <a:rPr lang="en-US" altLang="en-US" sz="800" kern="0" dirty="0">
                <a:solidFill>
                  <a:srgbClr val="E87722"/>
                </a:solidFill>
                <a:latin typeface="Arial Narrow"/>
                <a:cs typeface="Arial Narrow"/>
              </a:rPr>
              <a:t> </a:t>
            </a:r>
            <a:r>
              <a:rPr lang="en-US" altLang="en-US" sz="800" kern="0" dirty="0" smtClean="0">
                <a:solidFill>
                  <a:srgbClr val="E87722"/>
                </a:solidFill>
                <a:latin typeface="Arial Narrow"/>
                <a:cs typeface="Arial Narrow"/>
              </a:rPr>
              <a:t>Feb</a:t>
            </a:r>
            <a:endParaRPr lang="en-US" altLang="en-US" sz="800" kern="0" dirty="0">
              <a:solidFill>
                <a:srgbClr val="E87722"/>
              </a:solidFill>
              <a:latin typeface="Arial Narrow"/>
              <a:cs typeface="Arial Narrow"/>
            </a:endParaRPr>
          </a:p>
        </p:txBody>
      </p:sp>
      <p:sp>
        <p:nvSpPr>
          <p:cNvPr id="149" name="AutoShape 5"/>
          <p:cNvSpPr>
            <a:spLocks noChangeArrowheads="1"/>
          </p:cNvSpPr>
          <p:nvPr/>
        </p:nvSpPr>
        <p:spPr bwMode="auto">
          <a:xfrm>
            <a:off x="5335271"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smtClean="0">
                <a:solidFill>
                  <a:srgbClr val="E87722"/>
                </a:solidFill>
                <a:latin typeface="Arial Narrow"/>
                <a:ea typeface="+mn-ea"/>
                <a:cs typeface="Arial Narrow"/>
              </a:rPr>
              <a:t>16</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-28</a:t>
            </a:r>
            <a:r>
              <a:rPr lang="en-US" altLang="en-US" sz="800" kern="0" baseline="30000" dirty="0" smtClean="0">
                <a:solidFill>
                  <a:srgbClr val="E87722"/>
                </a:solidFill>
                <a:latin typeface="Arial Narrow"/>
                <a:ea typeface="+mn-ea"/>
                <a:cs typeface="Arial Narrow"/>
              </a:rPr>
              <a:t>th</a:t>
            </a:r>
            <a:r>
              <a:rPr lang="en-US" altLang="en-US" sz="800" kern="0" dirty="0" smtClean="0">
                <a:solidFill>
                  <a:srgbClr val="E87722"/>
                </a:solidFill>
                <a:latin typeface="Arial Narrow"/>
                <a:ea typeface="+mn-ea"/>
                <a:cs typeface="Arial Narrow"/>
              </a:rPr>
              <a:t> Feb</a:t>
            </a:r>
          </a:p>
        </p:txBody>
      </p:sp>
      <p:sp>
        <p:nvSpPr>
          <p:cNvPr id="150" name="AutoShape 5"/>
          <p:cNvSpPr>
            <a:spLocks noChangeArrowheads="1"/>
          </p:cNvSpPr>
          <p:nvPr/>
        </p:nvSpPr>
        <p:spPr bwMode="auto">
          <a:xfrm>
            <a:off x="6209887"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a:solidFill>
                  <a:srgbClr val="E87722"/>
                </a:solidFill>
                <a:latin typeface="Arial Narrow"/>
                <a:cs typeface="Arial Narrow"/>
              </a:rPr>
              <a:t>1</a:t>
            </a:r>
            <a:r>
              <a:rPr lang="en-US" altLang="en-US" sz="800" kern="0" baseline="30000" dirty="0">
                <a:solidFill>
                  <a:srgbClr val="E87722"/>
                </a:solidFill>
                <a:latin typeface="Arial Narrow"/>
                <a:cs typeface="Arial Narrow"/>
              </a:rPr>
              <a:t>st</a:t>
            </a:r>
            <a:r>
              <a:rPr lang="en-US" altLang="en-US" sz="800" kern="0" dirty="0">
                <a:solidFill>
                  <a:srgbClr val="E87722"/>
                </a:solidFill>
                <a:latin typeface="Arial Narrow"/>
                <a:cs typeface="Arial Narrow"/>
              </a:rPr>
              <a:t>-15</a:t>
            </a:r>
            <a:r>
              <a:rPr lang="en-US" altLang="en-US" sz="800" kern="0" baseline="30000" dirty="0">
                <a:solidFill>
                  <a:srgbClr val="E87722"/>
                </a:solidFill>
                <a:latin typeface="Arial Narrow"/>
                <a:cs typeface="Arial Narrow"/>
              </a:rPr>
              <a:t>th</a:t>
            </a:r>
            <a:r>
              <a:rPr lang="en-US" altLang="en-US" sz="800" kern="0" dirty="0">
                <a:solidFill>
                  <a:srgbClr val="E87722"/>
                </a:solidFill>
                <a:latin typeface="Arial Narrow"/>
                <a:cs typeface="Arial Narrow"/>
              </a:rPr>
              <a:t> </a:t>
            </a:r>
            <a:r>
              <a:rPr lang="en-US" altLang="en-US" sz="800" kern="0" dirty="0" smtClean="0">
                <a:solidFill>
                  <a:srgbClr val="E87722"/>
                </a:solidFill>
                <a:latin typeface="Arial Narrow"/>
                <a:cs typeface="Arial Narrow"/>
              </a:rPr>
              <a:t>Marc</a:t>
            </a:r>
            <a:endParaRPr lang="en-US" altLang="en-US" sz="800" kern="0" dirty="0">
              <a:solidFill>
                <a:srgbClr val="E87722"/>
              </a:solidFill>
              <a:latin typeface="Arial Narrow"/>
              <a:cs typeface="Arial Narrow"/>
            </a:endParaRPr>
          </a:p>
        </p:txBody>
      </p:sp>
      <p:sp>
        <p:nvSpPr>
          <p:cNvPr id="151" name="AutoShape 5"/>
          <p:cNvSpPr>
            <a:spLocks noChangeArrowheads="1"/>
          </p:cNvSpPr>
          <p:nvPr/>
        </p:nvSpPr>
        <p:spPr bwMode="auto">
          <a:xfrm>
            <a:off x="7084503" y="1845402"/>
            <a:ext cx="841309" cy="283555"/>
          </a:xfrm>
          <a:prstGeom prst="chevron">
            <a:avLst>
              <a:gd name="adj" fmla="val 27740"/>
            </a:avLst>
          </a:prstGeom>
          <a:solidFill>
            <a:schemeClr val="accent6"/>
          </a:solidFill>
          <a:ln w="9525" cap="flat" cmpd="sng" algn="ctr">
            <a:solidFill>
              <a:sysClr val="window" lastClr="FFFFFF"/>
            </a:solidFill>
            <a:prstDash val="solid"/>
          </a:ln>
          <a:effectLst/>
        </p:spPr>
        <p:txBody>
          <a:bodyPr lIns="68579" tIns="34289" rIns="68579" bIns="34289" rtlCol="0" anchor="ctr"/>
          <a:lstStyle/>
          <a:p>
            <a:pPr algn="ctr" defTabSz="914355" fontAlgn="auto">
              <a:spcBef>
                <a:spcPts val="0"/>
              </a:spcBef>
              <a:spcAft>
                <a:spcPts val="0"/>
              </a:spcAft>
              <a:defRPr/>
            </a:pPr>
            <a:r>
              <a:rPr lang="en-US" altLang="en-US" sz="800" kern="0" dirty="0" smtClean="0">
                <a:solidFill>
                  <a:srgbClr val="E87722"/>
                </a:solidFill>
                <a:latin typeface="Arial Narrow"/>
                <a:cs typeface="Arial Narrow"/>
              </a:rPr>
              <a:t>16</a:t>
            </a:r>
            <a:r>
              <a:rPr lang="en-US" altLang="en-US" sz="800" kern="0" baseline="30000" dirty="0" smtClean="0">
                <a:solidFill>
                  <a:srgbClr val="E87722"/>
                </a:solidFill>
                <a:latin typeface="Arial Narrow"/>
                <a:cs typeface="Arial Narrow"/>
              </a:rPr>
              <a:t>th</a:t>
            </a:r>
            <a:r>
              <a:rPr lang="en-US" altLang="en-US" sz="800" kern="0" dirty="0" smtClean="0">
                <a:solidFill>
                  <a:srgbClr val="E87722"/>
                </a:solidFill>
                <a:latin typeface="Arial Narrow"/>
                <a:cs typeface="Arial Narrow"/>
              </a:rPr>
              <a:t>- 30</a:t>
            </a:r>
            <a:r>
              <a:rPr lang="en-US" altLang="en-US" sz="800" kern="0" baseline="30000" dirty="0" smtClean="0">
                <a:solidFill>
                  <a:srgbClr val="E87722"/>
                </a:solidFill>
                <a:latin typeface="Arial Narrow"/>
                <a:cs typeface="Arial Narrow"/>
              </a:rPr>
              <a:t>th</a:t>
            </a:r>
            <a:r>
              <a:rPr lang="en-US" altLang="en-US" sz="800" kern="0" dirty="0" smtClean="0">
                <a:solidFill>
                  <a:srgbClr val="E87722"/>
                </a:solidFill>
                <a:latin typeface="Arial Narrow"/>
                <a:cs typeface="Arial Narrow"/>
              </a:rPr>
              <a:t> Mar</a:t>
            </a:r>
            <a:endParaRPr lang="en-US" altLang="en-US" sz="800" kern="0" dirty="0">
              <a:solidFill>
                <a:srgbClr val="E87722"/>
              </a:solidFill>
              <a:latin typeface="Arial Narrow"/>
              <a:cs typeface="Arial Narrow"/>
            </a:endParaRPr>
          </a:p>
        </p:txBody>
      </p:sp>
      <p:sp>
        <p:nvSpPr>
          <p:cNvPr id="153" name="TextBox 152"/>
          <p:cNvSpPr txBox="1"/>
          <p:nvPr/>
        </p:nvSpPr>
        <p:spPr>
          <a:xfrm>
            <a:off x="94855" y="2243622"/>
            <a:ext cx="1444475" cy="284691"/>
          </a:xfrm>
          <a:prstGeom prst="rect">
            <a:avLst/>
          </a:prstGeom>
          <a:noFill/>
        </p:spPr>
        <p:txBody>
          <a:bodyPr wrap="square" lIns="68579" tIns="34289" rIns="68579" bIns="34289" rtlCol="0">
            <a:spAutoFit/>
          </a:bodyPr>
          <a:lstStyle/>
          <a:p>
            <a:pPr defTabSz="685783" fontAlgn="auto">
              <a:spcBef>
                <a:spcPts val="0"/>
              </a:spcBef>
              <a:spcAft>
                <a:spcPts val="0"/>
              </a:spcAft>
            </a:pPr>
            <a:r>
              <a:rPr lang="en-US" sz="700" dirty="0">
                <a:solidFill>
                  <a:srgbClr val="E87722"/>
                </a:solidFill>
                <a:latin typeface="Arial Narrow"/>
                <a:ea typeface="+mn-ea"/>
                <a:cs typeface="Arial Narrow"/>
              </a:rPr>
              <a:t>PEOPLE:</a:t>
            </a:r>
            <a:r>
              <a:rPr lang="en-US" sz="700" b="0" dirty="0">
                <a:solidFill>
                  <a:srgbClr val="E87722"/>
                </a:solidFill>
                <a:latin typeface="Arial Narrow"/>
                <a:ea typeface="+mn-ea"/>
                <a:cs typeface="Arial Narrow"/>
              </a:rPr>
              <a:t> </a:t>
            </a:r>
          </a:p>
          <a:p>
            <a:pPr defTabSz="685783" fontAlgn="auto">
              <a:spcBef>
                <a:spcPts val="0"/>
              </a:spcBef>
              <a:spcAft>
                <a:spcPts val="0"/>
              </a:spcAft>
            </a:pPr>
            <a:r>
              <a:rPr lang="en-US" sz="700" b="0" dirty="0">
                <a:solidFill>
                  <a:srgbClr val="55565A"/>
                </a:solidFill>
                <a:latin typeface="Arial Narrow"/>
                <a:ea typeface="+mn-ea"/>
                <a:cs typeface="Arial Narrow"/>
              </a:rPr>
              <a:t>   Skills &amp; Center of Excellence</a:t>
            </a:r>
          </a:p>
        </p:txBody>
      </p:sp>
      <p:sp>
        <p:nvSpPr>
          <p:cNvPr id="158" name="TextBox 157"/>
          <p:cNvSpPr txBox="1"/>
          <p:nvPr/>
        </p:nvSpPr>
        <p:spPr>
          <a:xfrm>
            <a:off x="95453" y="3133134"/>
            <a:ext cx="1617671" cy="176970"/>
          </a:xfrm>
          <a:prstGeom prst="rect">
            <a:avLst/>
          </a:prstGeom>
          <a:noFill/>
        </p:spPr>
        <p:txBody>
          <a:bodyPr wrap="square" lIns="68579" tIns="34289" rIns="68579" bIns="34289" rtlCol="0">
            <a:spAutoFit/>
          </a:bodyPr>
          <a:lstStyle/>
          <a:p>
            <a:pPr defTabSz="685783" fontAlgn="auto">
              <a:spcBef>
                <a:spcPts val="0"/>
              </a:spcBef>
              <a:spcAft>
                <a:spcPts val="0"/>
              </a:spcAft>
            </a:pPr>
            <a:r>
              <a:rPr lang="en-US" sz="700" dirty="0" smtClean="0">
                <a:solidFill>
                  <a:srgbClr val="E87722"/>
                </a:solidFill>
                <a:latin typeface="Arial Narrow"/>
                <a:ea typeface="+mn-ea"/>
                <a:cs typeface="Arial Narrow"/>
              </a:rPr>
              <a:t>TECHNOLOGY:</a:t>
            </a:r>
            <a:r>
              <a:rPr lang="en-US" sz="700" b="0" dirty="0" smtClean="0">
                <a:solidFill>
                  <a:srgbClr val="E87722"/>
                </a:solidFill>
                <a:latin typeface="Arial Narrow"/>
                <a:ea typeface="+mn-ea"/>
                <a:cs typeface="Arial Narrow"/>
              </a:rPr>
              <a:t> </a:t>
            </a:r>
            <a:endParaRPr lang="en-US" sz="700" b="0" dirty="0">
              <a:solidFill>
                <a:srgbClr val="E87722"/>
              </a:solidFill>
              <a:latin typeface="Arial Narrow"/>
              <a:ea typeface="+mn-ea"/>
              <a:cs typeface="Arial Narrow"/>
            </a:endParaRPr>
          </a:p>
        </p:txBody>
      </p:sp>
      <p:sp>
        <p:nvSpPr>
          <p:cNvPr id="167" name="TextBox 166"/>
          <p:cNvSpPr txBox="1"/>
          <p:nvPr/>
        </p:nvSpPr>
        <p:spPr>
          <a:xfrm>
            <a:off x="94564" y="2743891"/>
            <a:ext cx="1520047" cy="284691"/>
          </a:xfrm>
          <a:prstGeom prst="rect">
            <a:avLst/>
          </a:prstGeom>
          <a:noFill/>
        </p:spPr>
        <p:txBody>
          <a:bodyPr wrap="square" lIns="68579" tIns="34289" rIns="68579" bIns="34289" rtlCol="0">
            <a:spAutoFit/>
          </a:bodyPr>
          <a:lstStyle/>
          <a:p>
            <a:pPr defTabSz="685783" fontAlgn="auto">
              <a:spcBef>
                <a:spcPts val="0"/>
              </a:spcBef>
              <a:spcAft>
                <a:spcPts val="0"/>
              </a:spcAft>
            </a:pPr>
            <a:r>
              <a:rPr lang="en-US" sz="700" dirty="0" smtClean="0">
                <a:solidFill>
                  <a:srgbClr val="E87722"/>
                </a:solidFill>
                <a:latin typeface="Arial Narrow"/>
                <a:ea typeface="+mn-ea"/>
                <a:cs typeface="Arial Narrow"/>
              </a:rPr>
              <a:t>PROCESS: </a:t>
            </a:r>
            <a:endParaRPr lang="en-US" sz="700" dirty="0">
              <a:solidFill>
                <a:srgbClr val="E87722"/>
              </a:solidFill>
              <a:latin typeface="Arial Narrow"/>
              <a:ea typeface="+mn-ea"/>
              <a:cs typeface="Arial Narrow"/>
            </a:endParaRPr>
          </a:p>
          <a:p>
            <a:pPr defTabSz="685783" fontAlgn="auto">
              <a:spcBef>
                <a:spcPts val="0"/>
              </a:spcBef>
              <a:spcAft>
                <a:spcPts val="0"/>
              </a:spcAft>
            </a:pPr>
            <a:r>
              <a:rPr lang="en-US" sz="700" b="0" dirty="0" smtClean="0">
                <a:solidFill>
                  <a:srgbClr val="55565A"/>
                </a:solidFill>
                <a:latin typeface="Arial Narrow"/>
                <a:ea typeface="+mn-ea"/>
                <a:cs typeface="Arial Narrow"/>
              </a:rPr>
              <a:t>OSAM &amp; Kanban</a:t>
            </a:r>
            <a:endParaRPr lang="en-US" sz="700" b="0" dirty="0">
              <a:solidFill>
                <a:srgbClr val="55565A"/>
              </a:solidFill>
              <a:latin typeface="Arial Narrow"/>
              <a:ea typeface="+mn-ea"/>
              <a:cs typeface="Arial Narrow"/>
            </a:endParaRPr>
          </a:p>
        </p:txBody>
      </p:sp>
      <p:sp>
        <p:nvSpPr>
          <p:cNvPr id="229" name="Shape 405"/>
          <p:cNvSpPr/>
          <p:nvPr/>
        </p:nvSpPr>
        <p:spPr>
          <a:xfrm>
            <a:off x="1830108" y="1249649"/>
            <a:ext cx="881314" cy="258934"/>
          </a:xfrm>
          <a:prstGeom prst="chevron">
            <a:avLst>
              <a:gd name="adj" fmla="val 50000"/>
            </a:avLst>
          </a:prstGeom>
          <a:solidFill>
            <a:schemeClr val="tx2"/>
          </a:solidFill>
          <a:ln w="12700">
            <a:miter lim="400000"/>
          </a:ln>
        </p:spPr>
        <p:txBody>
          <a:bodyPr lIns="25716" tIns="0" rIns="25716" bIns="0" anchor="ctr" anchorCtr="0"/>
          <a:lstStyle/>
          <a:p>
            <a:pPr algn="ctr" defTabSz="514337" fontAlgn="auto">
              <a:spcBef>
                <a:spcPts val="0"/>
              </a:spcBef>
              <a:spcAft>
                <a:spcPts val="0"/>
              </a:spcAft>
              <a:defRPr sz="1200">
                <a:solidFill>
                  <a:srgbClr val="000000"/>
                </a:solidFill>
              </a:defRPr>
            </a:pPr>
            <a:r>
              <a:rPr lang="en-US" sz="1100" b="0" kern="0" dirty="0" smtClean="0">
                <a:solidFill>
                  <a:prstClr val="white"/>
                </a:solidFill>
                <a:latin typeface="Arial Narrow"/>
                <a:ea typeface="+mn-ea"/>
                <a:cs typeface="Arial Narrow"/>
              </a:rPr>
              <a:t>Planning</a:t>
            </a:r>
            <a:endParaRPr sz="1100" b="0" kern="0" dirty="0">
              <a:solidFill>
                <a:prstClr val="white"/>
              </a:solidFill>
              <a:latin typeface="Arial Narrow"/>
              <a:ea typeface="+mn-ea"/>
              <a:cs typeface="Arial Narrow"/>
            </a:endParaRPr>
          </a:p>
        </p:txBody>
      </p:sp>
      <p:sp>
        <p:nvSpPr>
          <p:cNvPr id="230" name="Shape 405"/>
          <p:cNvSpPr/>
          <p:nvPr/>
        </p:nvSpPr>
        <p:spPr>
          <a:xfrm>
            <a:off x="2791305" y="1249649"/>
            <a:ext cx="1593747" cy="278263"/>
          </a:xfrm>
          <a:prstGeom prst="chevron">
            <a:avLst>
              <a:gd name="adj" fmla="val 50000"/>
            </a:avLst>
          </a:prstGeom>
          <a:solidFill>
            <a:schemeClr val="tx2"/>
          </a:solidFill>
          <a:ln w="12700">
            <a:miter lim="400000"/>
          </a:ln>
        </p:spPr>
        <p:txBody>
          <a:bodyPr lIns="25716" tIns="0" rIns="25716" bIns="0" anchor="ctr" anchorCtr="0"/>
          <a:lstStyle/>
          <a:p>
            <a:pPr algn="ctr" defTabSz="514337" fontAlgn="auto">
              <a:spcBef>
                <a:spcPts val="0"/>
              </a:spcBef>
              <a:spcAft>
                <a:spcPts val="0"/>
              </a:spcAft>
              <a:defRPr sz="1200">
                <a:solidFill>
                  <a:srgbClr val="000000"/>
                </a:solidFill>
              </a:defRPr>
            </a:pPr>
            <a:r>
              <a:rPr lang="en-US" sz="1100" b="0" i="1" kern="0" dirty="0" smtClean="0">
                <a:solidFill>
                  <a:prstClr val="white"/>
                </a:solidFill>
                <a:latin typeface="Arial Narrow"/>
                <a:ea typeface="+mn-ea"/>
                <a:cs typeface="Arial Narrow"/>
              </a:rPr>
              <a:t>First</a:t>
            </a:r>
            <a:r>
              <a:rPr lang="en-US" sz="1100" b="0" kern="0" dirty="0" smtClean="0">
                <a:solidFill>
                  <a:prstClr val="white"/>
                </a:solidFill>
                <a:latin typeface="Arial Narrow"/>
                <a:ea typeface="+mn-ea"/>
                <a:cs typeface="Arial Narrow"/>
              </a:rPr>
              <a:t> 30 days</a:t>
            </a:r>
            <a:endParaRPr sz="1100" b="0" kern="0" dirty="0">
              <a:solidFill>
                <a:prstClr val="white"/>
              </a:solidFill>
              <a:latin typeface="Arial Narrow"/>
              <a:ea typeface="+mn-ea"/>
              <a:cs typeface="Arial Narrow"/>
            </a:endParaRPr>
          </a:p>
        </p:txBody>
      </p:sp>
      <p:sp>
        <p:nvSpPr>
          <p:cNvPr id="214" name="TextBox 213"/>
          <p:cNvSpPr txBox="1"/>
          <p:nvPr/>
        </p:nvSpPr>
        <p:spPr>
          <a:xfrm>
            <a:off x="112670" y="3603316"/>
            <a:ext cx="1520047" cy="284691"/>
          </a:xfrm>
          <a:prstGeom prst="rect">
            <a:avLst/>
          </a:prstGeom>
          <a:noFill/>
        </p:spPr>
        <p:txBody>
          <a:bodyPr wrap="square" lIns="68579" tIns="34289" rIns="68579" bIns="34289" rtlCol="0">
            <a:spAutoFit/>
          </a:bodyPr>
          <a:lstStyle/>
          <a:p>
            <a:pPr defTabSz="685783" fontAlgn="auto">
              <a:spcBef>
                <a:spcPts val="0"/>
              </a:spcBef>
              <a:spcAft>
                <a:spcPts val="0"/>
              </a:spcAft>
            </a:pPr>
            <a:r>
              <a:rPr lang="en-US" sz="700" dirty="0">
                <a:solidFill>
                  <a:srgbClr val="E87722"/>
                </a:solidFill>
                <a:latin typeface="Arial Narrow"/>
                <a:ea typeface="+mn-ea"/>
                <a:cs typeface="Arial Narrow"/>
              </a:rPr>
              <a:t>GOVERNANCE: </a:t>
            </a:r>
          </a:p>
          <a:p>
            <a:pPr defTabSz="685783" fontAlgn="auto">
              <a:spcBef>
                <a:spcPts val="0"/>
              </a:spcBef>
              <a:spcAft>
                <a:spcPts val="0"/>
              </a:spcAft>
            </a:pPr>
            <a:r>
              <a:rPr lang="en-US" sz="700" b="0" dirty="0">
                <a:solidFill>
                  <a:srgbClr val="55565A"/>
                </a:solidFill>
                <a:latin typeface="Arial Narrow"/>
                <a:ea typeface="+mn-ea"/>
                <a:cs typeface="Arial Narrow"/>
              </a:rPr>
              <a:t>   Project Planning &amp; Control</a:t>
            </a:r>
          </a:p>
        </p:txBody>
      </p:sp>
      <p:sp>
        <p:nvSpPr>
          <p:cNvPr id="221" name="TextBox 220"/>
          <p:cNvSpPr txBox="1"/>
          <p:nvPr/>
        </p:nvSpPr>
        <p:spPr>
          <a:xfrm>
            <a:off x="112669" y="4128713"/>
            <a:ext cx="1520047" cy="284691"/>
          </a:xfrm>
          <a:prstGeom prst="rect">
            <a:avLst/>
          </a:prstGeom>
          <a:noFill/>
        </p:spPr>
        <p:txBody>
          <a:bodyPr wrap="square" lIns="68579" tIns="34289" rIns="68579" bIns="34289" rtlCol="0">
            <a:spAutoFit/>
          </a:bodyPr>
          <a:lstStyle/>
          <a:p>
            <a:pPr defTabSz="685783" fontAlgn="auto">
              <a:spcBef>
                <a:spcPts val="0"/>
              </a:spcBef>
              <a:spcAft>
                <a:spcPts val="0"/>
              </a:spcAft>
            </a:pPr>
            <a:r>
              <a:rPr lang="en-US" sz="700" dirty="0" smtClean="0">
                <a:solidFill>
                  <a:srgbClr val="E87722"/>
                </a:solidFill>
                <a:latin typeface="Arial Narrow"/>
                <a:ea typeface="+mn-ea"/>
                <a:cs typeface="Arial Narrow"/>
              </a:rPr>
              <a:t>COMMUNICATION</a:t>
            </a:r>
            <a:endParaRPr lang="en-US" sz="700" dirty="0">
              <a:solidFill>
                <a:srgbClr val="E87722"/>
              </a:solidFill>
              <a:latin typeface="Arial Narrow"/>
              <a:ea typeface="+mn-ea"/>
              <a:cs typeface="Arial Narrow"/>
            </a:endParaRPr>
          </a:p>
          <a:p>
            <a:pPr defTabSz="685783" fontAlgn="auto">
              <a:spcBef>
                <a:spcPts val="0"/>
              </a:spcBef>
              <a:spcAft>
                <a:spcPts val="0"/>
              </a:spcAft>
            </a:pPr>
            <a:r>
              <a:rPr lang="en-US" sz="700" b="0" dirty="0">
                <a:solidFill>
                  <a:srgbClr val="55565A"/>
                </a:solidFill>
                <a:latin typeface="Arial Narrow"/>
                <a:ea typeface="+mn-ea"/>
                <a:cs typeface="Arial Narrow"/>
              </a:rPr>
              <a:t>   Project Planning &amp; Control</a:t>
            </a:r>
          </a:p>
        </p:txBody>
      </p:sp>
    </p:spTree>
    <p:extLst>
      <p:ext uri="{BB962C8B-B14F-4D97-AF65-F5344CB8AC3E}">
        <p14:creationId xmlns:p14="http://schemas.microsoft.com/office/powerpoint/2010/main" val="3748508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Matt Mosher</a:t>
            </a:r>
            <a:endParaRPr lang="en-US" dirty="0"/>
          </a:p>
        </p:txBody>
      </p:sp>
      <p:sp>
        <p:nvSpPr>
          <p:cNvPr id="3" name="Title 2"/>
          <p:cNvSpPr>
            <a:spLocks noGrp="1"/>
          </p:cNvSpPr>
          <p:nvPr>
            <p:ph type="title"/>
          </p:nvPr>
        </p:nvSpPr>
        <p:spPr>
          <a:xfrm>
            <a:off x="893388" y="2634309"/>
            <a:ext cx="4364412" cy="2689656"/>
          </a:xfrm>
        </p:spPr>
        <p:txBody>
          <a:bodyPr/>
          <a:lstStyle/>
          <a:p>
            <a:r>
              <a:rPr lang="en-US" dirty="0" smtClean="0"/>
              <a:t>Engineering Organization: </a:t>
            </a:r>
            <a:br>
              <a:rPr lang="en-US" dirty="0" smtClean="0"/>
            </a:br>
            <a:r>
              <a:rPr lang="en-US" dirty="0" smtClean="0"/>
              <a:t/>
            </a:r>
            <a:br>
              <a:rPr lang="en-US" dirty="0" smtClean="0"/>
            </a:br>
            <a:r>
              <a:rPr lang="en-US" sz="4000" dirty="0" smtClean="0"/>
              <a:t>Targeted Roles &amp; their responsibilities </a:t>
            </a:r>
            <a:endParaRPr lang="en-US" sz="4000" dirty="0"/>
          </a:p>
        </p:txBody>
      </p:sp>
      <p:sp>
        <p:nvSpPr>
          <p:cNvPr id="2" name="Slide Number Placeholder 1"/>
          <p:cNvSpPr>
            <a:spLocks noGrp="1"/>
          </p:cNvSpPr>
          <p:nvPr>
            <p:ph type="sldNum" sz="quarter" idx="13"/>
          </p:nvPr>
        </p:nvSpPr>
        <p:spPr/>
        <p:txBody>
          <a:bodyPr/>
          <a:lstStyle/>
          <a:p>
            <a:fld id="{F18F5FCC-583C-47C6-9953-2F6AD74D46AE}" type="slidenum">
              <a:rPr lang="en-US" smtClean="0"/>
              <a:pPr/>
              <a:t>7</a:t>
            </a:fld>
            <a:endParaRPr lang="en-US"/>
          </a:p>
        </p:txBody>
      </p:sp>
    </p:spTree>
    <p:extLst>
      <p:ext uri="{BB962C8B-B14F-4D97-AF65-F5344CB8AC3E}">
        <p14:creationId xmlns:p14="http://schemas.microsoft.com/office/powerpoint/2010/main" val="2615314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Roles and Responsibilities – Team Level</a:t>
            </a:r>
            <a:endParaRPr lang="en-US" dirty="0"/>
          </a:p>
        </p:txBody>
      </p:sp>
      <p:sp>
        <p:nvSpPr>
          <p:cNvPr id="8" name="Slide Number Placeholder 7"/>
          <p:cNvSpPr>
            <a:spLocks noGrp="1"/>
          </p:cNvSpPr>
          <p:nvPr>
            <p:ph type="sldNum" sz="quarter" idx="11"/>
          </p:nvPr>
        </p:nvSpPr>
        <p:spPr/>
        <p:txBody>
          <a:bodyPr/>
          <a:lstStyle/>
          <a:p>
            <a:pPr algn="r"/>
            <a:fld id="{F18F5FCC-583C-47C6-9953-2F6AD74D46AE}" type="slidenum">
              <a:rPr lang="en-US" smtClean="0"/>
              <a:pPr algn="r"/>
              <a:t>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59303418"/>
              </p:ext>
            </p:extLst>
          </p:nvPr>
        </p:nvGraphicFramePr>
        <p:xfrm>
          <a:off x="457200" y="1219200"/>
          <a:ext cx="8382000" cy="5129850"/>
        </p:xfrm>
        <a:graphic>
          <a:graphicData uri="http://schemas.openxmlformats.org/drawingml/2006/table">
            <a:tbl>
              <a:tblPr firstRow="1">
                <a:tableStyleId>{69012ECD-51FC-41F1-AA8D-1B2483CD663E}</a:tableStyleId>
              </a:tblPr>
              <a:tblGrid>
                <a:gridCol w="1508760"/>
                <a:gridCol w="1496108"/>
                <a:gridCol w="5377132"/>
              </a:tblGrid>
              <a:tr h="304800">
                <a:tc>
                  <a:txBody>
                    <a:bodyPr/>
                    <a:lstStyle/>
                    <a:p>
                      <a:pPr algn="ctr" fontAlgn="b"/>
                      <a:r>
                        <a:rPr lang="en-US" sz="1200" b="1" u="none" strike="noStrike" kern="1200" dirty="0" smtClean="0">
                          <a:solidFill>
                            <a:schemeClr val="bg1"/>
                          </a:solidFill>
                          <a:effectLst/>
                          <a:latin typeface="+mn-lt"/>
                          <a:ea typeface="+mn-ea"/>
                          <a:cs typeface="+mn-cs"/>
                        </a:rPr>
                        <a:t>Current Role</a:t>
                      </a:r>
                      <a:endParaRPr lang="en-US" sz="1200" b="1" u="none" strike="noStrike" kern="1200" dirty="0">
                        <a:solidFill>
                          <a:schemeClr val="bg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 Description</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r>
              <a:tr h="1052539">
                <a:tc>
                  <a:txBody>
                    <a:bodyPr/>
                    <a:lstStyle/>
                    <a:p>
                      <a:pPr algn="ctr" fontAlgn="b"/>
                      <a:r>
                        <a:rPr lang="en-US" sz="1100" b="0" u="none" strike="noStrike" kern="1200" baseline="0" dirty="0" smtClean="0">
                          <a:solidFill>
                            <a:schemeClr val="tx1"/>
                          </a:solidFill>
                          <a:effectLst/>
                          <a:latin typeface="+mn-lt"/>
                          <a:ea typeface="+mn-ea"/>
                          <a:cs typeface="+mn-cs"/>
                        </a:rPr>
                        <a:t>Dev/ QA/ Automation Tester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smtClean="0">
                          <a:effectLst/>
                          <a:latin typeface="+mn-lt"/>
                        </a:rPr>
                        <a:t>Engineer</a:t>
                      </a:r>
                      <a:endParaRPr lang="en-US" sz="14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3B3"/>
                    </a:solidFill>
                  </a:tcPr>
                </a:tc>
                <a:tc>
                  <a:txBody>
                    <a:bodyPr/>
                    <a:lstStyle/>
                    <a:p>
                      <a:pPr marL="60325" indent="0" algn="l" fontAlgn="b"/>
                      <a:r>
                        <a:rPr lang="en-US" sz="1100" u="none" strike="noStrike" dirty="0">
                          <a:effectLst/>
                          <a:latin typeface="+mn-lt"/>
                        </a:rPr>
                        <a:t>Programmers, </a:t>
                      </a:r>
                      <a:r>
                        <a:rPr lang="en-US" sz="1100" u="none" strike="noStrike" dirty="0" smtClean="0">
                          <a:effectLst/>
                          <a:latin typeface="+mn-lt"/>
                        </a:rPr>
                        <a:t>SA, QA and</a:t>
                      </a:r>
                      <a:r>
                        <a:rPr lang="en-US" sz="1100" u="none" strike="noStrike" baseline="0" dirty="0" smtClean="0">
                          <a:effectLst/>
                          <a:latin typeface="+mn-lt"/>
                        </a:rPr>
                        <a:t> </a:t>
                      </a:r>
                      <a:r>
                        <a:rPr lang="en-US" sz="1100" u="none" strike="noStrike" dirty="0" smtClean="0">
                          <a:effectLst/>
                          <a:latin typeface="+mn-lt"/>
                        </a:rPr>
                        <a:t>automation </a:t>
                      </a:r>
                      <a:r>
                        <a:rPr lang="en-US" sz="1100" u="none" strike="noStrike" dirty="0">
                          <a:effectLst/>
                          <a:latin typeface="+mn-lt"/>
                        </a:rPr>
                        <a:t>testers within a team should have the ability to </a:t>
                      </a:r>
                      <a:r>
                        <a:rPr lang="en-US" sz="1100" u="none" strike="noStrike" dirty="0" smtClean="0">
                          <a:effectLst/>
                          <a:latin typeface="+mn-lt"/>
                        </a:rPr>
                        <a:t>design/ build/ test </a:t>
                      </a:r>
                      <a:r>
                        <a:rPr lang="en-US" sz="1100" u="none" strike="noStrike" dirty="0">
                          <a:effectLst/>
                          <a:latin typeface="+mn-lt"/>
                        </a:rPr>
                        <a:t>a full vertical slice of a user story (including automated unit and functional/acceptance test). </a:t>
                      </a:r>
                      <a:endParaRPr lang="en-US" sz="1100" u="none" strike="noStrike" dirty="0" smtClean="0">
                        <a:effectLst/>
                        <a:latin typeface="+mn-lt"/>
                      </a:endParaRPr>
                    </a:p>
                    <a:p>
                      <a:pPr marL="60325" indent="0" algn="l" fontAlgn="b"/>
                      <a:r>
                        <a:rPr lang="en-US" sz="1100" u="none" strike="noStrike" dirty="0" smtClean="0">
                          <a:effectLst/>
                          <a:latin typeface="+mn-lt"/>
                        </a:rPr>
                        <a:t>The QA testers will transform to QE in</a:t>
                      </a:r>
                      <a:r>
                        <a:rPr lang="en-US" sz="1100" u="none" strike="noStrike" baseline="0" dirty="0" smtClean="0">
                          <a:effectLst/>
                          <a:latin typeface="+mn-lt"/>
                        </a:rPr>
                        <a:t> our Agile Transformation Journey.</a:t>
                      </a:r>
                      <a:endParaRPr lang="en-US" sz="1100" b="0" i="0" u="none" strike="noStrike" baseline="0" dirty="0">
                        <a:solidFill>
                          <a:srgbClr val="000000"/>
                        </a:solidFill>
                        <a:effectLst/>
                        <a:latin typeface="+mn-lt"/>
                      </a:endParaRPr>
                    </a:p>
                    <a:p>
                      <a:pPr marL="60325" indent="0" algn="l" fontAlgn="b"/>
                      <a:r>
                        <a:rPr lang="en-US" sz="1100" u="none" strike="noStrike" kern="1200" baseline="0" dirty="0" smtClean="0">
                          <a:solidFill>
                            <a:schemeClr val="tx1"/>
                          </a:solidFill>
                          <a:effectLst/>
                          <a:latin typeface="+mn-lt"/>
                          <a:ea typeface="+mn-ea"/>
                          <a:cs typeface="+mn-cs"/>
                        </a:rPr>
                        <a:t>Team is </a:t>
                      </a:r>
                      <a:r>
                        <a:rPr lang="en-US" sz="1100" u="none" strike="noStrike" dirty="0" smtClean="0">
                          <a:effectLst/>
                          <a:latin typeface="+mn-lt"/>
                        </a:rPr>
                        <a:t>responsible </a:t>
                      </a:r>
                      <a:r>
                        <a:rPr lang="en-US" sz="1100" u="none" strike="noStrike" kern="1200" baseline="0" dirty="0" smtClean="0">
                          <a:solidFill>
                            <a:schemeClr val="tx1"/>
                          </a:solidFill>
                          <a:effectLst/>
                          <a:latin typeface="+mn-lt"/>
                          <a:ea typeface="+mn-ea"/>
                          <a:cs typeface="+mn-cs"/>
                        </a:rPr>
                        <a:t>for the deliverables.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74014">
                <a:tc>
                  <a:txBody>
                    <a:bodyPr/>
                    <a:lstStyle/>
                    <a:p>
                      <a:pPr algn="ctr" fontAlgn="b"/>
                      <a:r>
                        <a:rPr lang="en-US" sz="1100" b="0" u="none" strike="noStrike" dirty="0" smtClean="0">
                          <a:effectLst/>
                          <a:latin typeface="+mn-lt"/>
                        </a:rPr>
                        <a:t>Team Lead/ Dev Lead/ QA Lead/ SA Lead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smtClean="0">
                          <a:effectLst/>
                          <a:latin typeface="+mn-lt"/>
                        </a:rPr>
                        <a:t>Tech </a:t>
                      </a:r>
                      <a:r>
                        <a:rPr lang="en-US" sz="1400" b="1" u="none" strike="noStrike" dirty="0">
                          <a:effectLst/>
                          <a:latin typeface="+mn-lt"/>
                        </a:rPr>
                        <a:t>Lead</a:t>
                      </a:r>
                      <a:endParaRPr lang="en-US" sz="14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3B3"/>
                    </a:solidFill>
                  </a:tcPr>
                </a:tc>
                <a:tc>
                  <a:txBody>
                    <a:bodyPr/>
                    <a:lstStyle/>
                    <a:p>
                      <a:pPr marL="60325" indent="0" algn="l" fontAlgn="b"/>
                      <a:r>
                        <a:rPr lang="en-US" sz="1100" u="none" strike="noStrike" dirty="0" smtClean="0">
                          <a:effectLst/>
                          <a:latin typeface="+mn-lt"/>
                        </a:rPr>
                        <a:t>One </a:t>
                      </a:r>
                      <a:r>
                        <a:rPr lang="en-US" sz="1100" u="none" strike="noStrike" dirty="0">
                          <a:effectLst/>
                          <a:latin typeface="+mn-lt"/>
                        </a:rPr>
                        <a:t>of the senior team members </a:t>
                      </a:r>
                      <a:r>
                        <a:rPr lang="en-US" sz="1100" u="none" strike="noStrike" dirty="0" smtClean="0">
                          <a:effectLst/>
                          <a:latin typeface="+mn-lt"/>
                        </a:rPr>
                        <a:t>who </a:t>
                      </a:r>
                      <a:r>
                        <a:rPr lang="en-US" sz="1100" u="none" strike="noStrike" dirty="0">
                          <a:effectLst/>
                          <a:latin typeface="+mn-lt"/>
                        </a:rPr>
                        <a:t>is well versed with engineering culture </a:t>
                      </a:r>
                      <a:r>
                        <a:rPr lang="en-US" sz="1100" u="none" strike="noStrike" dirty="0" smtClean="0">
                          <a:effectLst/>
                          <a:latin typeface="+mn-lt"/>
                        </a:rPr>
                        <a:t>can</a:t>
                      </a:r>
                      <a:r>
                        <a:rPr lang="en-US" sz="1100" u="none" strike="noStrike" baseline="0" dirty="0" smtClean="0">
                          <a:effectLst/>
                          <a:latin typeface="+mn-lt"/>
                        </a:rPr>
                        <a:t> </a:t>
                      </a:r>
                      <a:r>
                        <a:rPr lang="en-US" sz="1100" u="none" strike="noStrike" dirty="0" smtClean="0">
                          <a:effectLst/>
                          <a:latin typeface="+mn-lt"/>
                        </a:rPr>
                        <a:t>be </a:t>
                      </a:r>
                      <a:r>
                        <a:rPr lang="en-US" sz="1100" u="none" strike="noStrike" dirty="0">
                          <a:effectLst/>
                          <a:latin typeface="+mn-lt"/>
                        </a:rPr>
                        <a:t>identified as </a:t>
                      </a:r>
                      <a:r>
                        <a:rPr lang="en-US" sz="1100" u="none" strike="noStrike" dirty="0" smtClean="0">
                          <a:effectLst/>
                          <a:latin typeface="+mn-lt"/>
                        </a:rPr>
                        <a:t>Tech Lead with the Team Members reporting into</a:t>
                      </a:r>
                      <a:r>
                        <a:rPr lang="en-US" sz="1100" u="none" strike="noStrike" baseline="0" dirty="0" smtClean="0">
                          <a:effectLst/>
                          <a:latin typeface="+mn-lt"/>
                        </a:rPr>
                        <a:t> this role</a:t>
                      </a:r>
                      <a:r>
                        <a:rPr lang="en-US" sz="1100" u="none" strike="noStrike" dirty="0" smtClean="0">
                          <a:effectLst/>
                          <a:latin typeface="+mn-lt"/>
                        </a:rPr>
                        <a:t>. </a:t>
                      </a:r>
                    </a:p>
                    <a:p>
                      <a:pPr marL="60325" indent="0" algn="l" fontAlgn="b"/>
                      <a:r>
                        <a:rPr lang="en-US" sz="1100" u="none" strike="noStrike" dirty="0" smtClean="0">
                          <a:effectLst/>
                          <a:latin typeface="+mn-lt"/>
                        </a:rPr>
                        <a:t>Tech Lead </a:t>
                      </a:r>
                      <a:r>
                        <a:rPr lang="en-US" sz="1100" u="none" strike="noStrike" dirty="0">
                          <a:effectLst/>
                          <a:latin typeface="+mn-lt"/>
                        </a:rPr>
                        <a:t>spends 80% of time on engineering activities and 20% on people management.  </a:t>
                      </a:r>
                      <a:endParaRPr lang="en-US" sz="1100" u="none" strike="noStrike" dirty="0" smtClean="0">
                        <a:effectLst/>
                        <a:latin typeface="+mn-lt"/>
                      </a:endParaRPr>
                    </a:p>
                    <a:p>
                      <a:pPr marL="60325" indent="0" algn="l" fontAlgn="b"/>
                      <a:r>
                        <a:rPr lang="en-US" sz="1100" u="none" strike="noStrike" dirty="0" smtClean="0">
                          <a:effectLst/>
                          <a:latin typeface="+mn-lt"/>
                        </a:rPr>
                        <a:t>Tech Leads </a:t>
                      </a:r>
                      <a:r>
                        <a:rPr lang="en-US" sz="1100" u="none" strike="noStrike" dirty="0">
                          <a:effectLst/>
                          <a:latin typeface="+mn-lt"/>
                        </a:rPr>
                        <a:t>are built into the structure to have proper succession planning and leadership </a:t>
                      </a:r>
                      <a:r>
                        <a:rPr lang="en-US" sz="1100" u="none" strike="noStrike" dirty="0" smtClean="0">
                          <a:effectLst/>
                          <a:latin typeface="+mn-lt"/>
                        </a:rPr>
                        <a:t>development.</a:t>
                      </a:r>
                    </a:p>
                    <a:p>
                      <a:pPr marL="60325" indent="0" algn="l" fontAlgn="b"/>
                      <a:r>
                        <a:rPr lang="en-US" sz="1100" u="none" strike="noStrike" dirty="0" smtClean="0">
                          <a:effectLst/>
                          <a:latin typeface="+mn-lt"/>
                        </a:rPr>
                        <a:t>Tech Lead is </a:t>
                      </a:r>
                      <a:r>
                        <a:rPr lang="en-US" sz="1100" u="none" strike="noStrike" kern="1200" baseline="0" dirty="0" smtClean="0">
                          <a:solidFill>
                            <a:schemeClr val="tx1"/>
                          </a:solidFill>
                          <a:effectLst/>
                          <a:latin typeface="+mn-lt"/>
                          <a:ea typeface="+mn-ea"/>
                          <a:cs typeface="+mn-cs"/>
                        </a:rPr>
                        <a:t>accountable </a:t>
                      </a:r>
                      <a:r>
                        <a:rPr lang="en-US" sz="1100" u="none" strike="noStrike" dirty="0" smtClean="0">
                          <a:effectLst/>
                          <a:latin typeface="+mn-lt"/>
                        </a:rPr>
                        <a:t>for the delivery outcome.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45897">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u="none" strike="noStrike" kern="1200" dirty="0" smtClean="0">
                          <a:solidFill>
                            <a:schemeClr val="tx1"/>
                          </a:solidFill>
                          <a:effectLst/>
                          <a:latin typeface="+mn-lt"/>
                          <a:ea typeface="+mn-ea"/>
                          <a:cs typeface="+mn-cs"/>
                        </a:rPr>
                        <a:t>Business</a:t>
                      </a:r>
                      <a:r>
                        <a:rPr lang="en-US" sz="1100" b="0" u="none" strike="noStrike" kern="1200" baseline="0" dirty="0" smtClean="0">
                          <a:solidFill>
                            <a:schemeClr val="tx1"/>
                          </a:solidFill>
                          <a:effectLst/>
                          <a:latin typeface="+mn-lt"/>
                          <a:ea typeface="+mn-ea"/>
                          <a:cs typeface="+mn-cs"/>
                        </a:rPr>
                        <a:t> Analyst/ UAT Tester</a:t>
                      </a:r>
                      <a:endParaRPr lang="en-US" sz="1100" b="0" u="none" strike="noStrike" kern="1200" dirty="0" smtClean="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latin typeface="+mn-lt"/>
                        </a:rPr>
                        <a:t>Product </a:t>
                      </a:r>
                      <a:r>
                        <a:rPr lang="en-US" sz="1400" b="1" u="none" strike="noStrike" dirty="0" smtClean="0">
                          <a:effectLst/>
                          <a:latin typeface="+mn-lt"/>
                        </a:rPr>
                        <a:t>Owner</a:t>
                      </a:r>
                      <a:endParaRPr lang="en-US" sz="14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3B3"/>
                    </a:solidFill>
                  </a:tcPr>
                </a:tc>
                <a:tc>
                  <a:txBody>
                    <a:bodyPr/>
                    <a:lstStyle/>
                    <a:p>
                      <a:pPr marL="60325" marR="0" indent="0" algn="l" defTabSz="914400" rtl="0" eaLnBrk="1" fontAlgn="b" latinLnBrk="0" hangingPunct="1">
                        <a:lnSpc>
                          <a:spcPct val="100000"/>
                        </a:lnSpc>
                        <a:spcBef>
                          <a:spcPts val="0"/>
                        </a:spcBef>
                        <a:spcAft>
                          <a:spcPts val="0"/>
                        </a:spcAft>
                        <a:buClrTx/>
                        <a:buSzTx/>
                        <a:buFontTx/>
                        <a:buNone/>
                        <a:tabLst/>
                        <a:defRPr/>
                      </a:pPr>
                      <a:r>
                        <a:rPr lang="en-US" sz="1100" u="none" strike="noStrike" dirty="0" smtClean="0">
                          <a:effectLst/>
                          <a:latin typeface="+mn-lt"/>
                        </a:rPr>
                        <a:t>Product Owner (PO) is responsible </a:t>
                      </a:r>
                      <a:r>
                        <a:rPr lang="en-US" sz="1100" u="none" strike="noStrike" dirty="0">
                          <a:effectLst/>
                          <a:latin typeface="+mn-lt"/>
                        </a:rPr>
                        <a:t>for maintaining, prioritizing, grooming team backlog and clarifying questions </a:t>
                      </a:r>
                      <a:r>
                        <a:rPr lang="en-US" sz="1100" u="none" strike="noStrike" dirty="0" smtClean="0">
                          <a:effectLst/>
                          <a:latin typeface="+mn-lt"/>
                        </a:rPr>
                        <a:t>and </a:t>
                      </a:r>
                      <a:r>
                        <a:rPr lang="en-US" sz="1100" u="none" strike="noStrike" dirty="0">
                          <a:effectLst/>
                          <a:latin typeface="+mn-lt"/>
                        </a:rPr>
                        <a:t>accepting user stories.</a:t>
                      </a:r>
                      <a:br>
                        <a:rPr lang="en-US" sz="1100" u="none" strike="noStrike" dirty="0">
                          <a:effectLst/>
                          <a:latin typeface="+mn-lt"/>
                        </a:rPr>
                      </a:br>
                      <a:r>
                        <a:rPr lang="en-US" sz="1100" u="none" strike="noStrike" dirty="0" smtClean="0">
                          <a:effectLst/>
                          <a:latin typeface="+mn-lt"/>
                        </a:rPr>
                        <a:t>PO </a:t>
                      </a:r>
                      <a:r>
                        <a:rPr lang="en-US" sz="1100" u="none" strike="noStrike" kern="1200" dirty="0" smtClean="0">
                          <a:solidFill>
                            <a:schemeClr val="tx1"/>
                          </a:solidFill>
                          <a:effectLst/>
                          <a:latin typeface="+mn-lt"/>
                          <a:ea typeface="+mn-ea"/>
                          <a:cs typeface="+mn-cs"/>
                        </a:rPr>
                        <a:t> may be shared by </a:t>
                      </a:r>
                      <a:r>
                        <a:rPr lang="en-US" sz="1100" u="none" strike="noStrike" kern="1200" baseline="0" dirty="0" smtClean="0">
                          <a:solidFill>
                            <a:schemeClr val="tx1"/>
                          </a:solidFill>
                          <a:effectLst/>
                          <a:latin typeface="+mn-lt"/>
                          <a:ea typeface="+mn-ea"/>
                          <a:cs typeface="+mn-cs"/>
                        </a:rPr>
                        <a:t>more than one team.</a:t>
                      </a:r>
                      <a:endParaRPr lang="en-US" sz="1100" u="none" strike="noStrike" kern="1200" dirty="0" smtClean="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19200">
                <a:tc>
                  <a:txBody>
                    <a:bodyPr/>
                    <a:lstStyle/>
                    <a:p>
                      <a:pPr algn="ctr" fontAlgn="b"/>
                      <a:r>
                        <a:rPr lang="en-US" sz="1100" b="0" u="none" strike="noStrike" kern="1200" dirty="0" smtClean="0">
                          <a:solidFill>
                            <a:schemeClr val="tx1"/>
                          </a:solidFill>
                          <a:effectLst/>
                          <a:latin typeface="+mn-lt"/>
                          <a:ea typeface="+mn-ea"/>
                          <a:cs typeface="+mn-cs"/>
                        </a:rPr>
                        <a:t>Project Manager/ SCRUM Master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smtClean="0">
                          <a:effectLst/>
                          <a:latin typeface="+mn-lt"/>
                        </a:rPr>
                        <a:t>SCRUM Master</a:t>
                      </a:r>
                      <a:endParaRPr lang="en-US" sz="14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3B3"/>
                    </a:solidFill>
                  </a:tcPr>
                </a:tc>
                <a:tc>
                  <a:txBody>
                    <a:bodyPr/>
                    <a:lstStyle/>
                    <a:p>
                      <a:pPr marL="60325" indent="0" algn="l" fontAlgn="b"/>
                      <a:r>
                        <a:rPr lang="en-US" sz="1100" u="none" strike="noStrike" dirty="0" smtClean="0">
                          <a:effectLst/>
                          <a:latin typeface="+mn-lt"/>
                        </a:rPr>
                        <a:t>SCRUM</a:t>
                      </a:r>
                      <a:r>
                        <a:rPr lang="en-US" sz="1100" u="none" strike="noStrike" baseline="0" dirty="0" smtClean="0">
                          <a:effectLst/>
                          <a:latin typeface="+mn-lt"/>
                        </a:rPr>
                        <a:t> Master (SM) </a:t>
                      </a:r>
                      <a:r>
                        <a:rPr lang="en-US" sz="1100" u="none" strike="noStrike" dirty="0" smtClean="0">
                          <a:effectLst/>
                          <a:latin typeface="+mn-lt"/>
                        </a:rPr>
                        <a:t>helps </a:t>
                      </a:r>
                      <a:r>
                        <a:rPr lang="en-US" sz="1100" u="none" strike="noStrike" dirty="0">
                          <a:effectLst/>
                          <a:latin typeface="+mn-lt"/>
                        </a:rPr>
                        <a:t>implementing agile practices </a:t>
                      </a:r>
                      <a:r>
                        <a:rPr lang="en-US" sz="1100" u="none" strike="noStrike" kern="1200" dirty="0">
                          <a:solidFill>
                            <a:schemeClr val="tx1"/>
                          </a:solidFill>
                          <a:effectLst/>
                          <a:latin typeface="+mn-lt"/>
                          <a:ea typeface="+mn-ea"/>
                          <a:cs typeface="+mn-cs"/>
                        </a:rPr>
                        <a:t>and resolves impediments.  </a:t>
                      </a:r>
                      <a:endParaRPr lang="en-US" sz="1100" u="none" strike="noStrike" kern="1200" dirty="0" smtClean="0">
                        <a:solidFill>
                          <a:schemeClr val="tx1"/>
                        </a:solidFill>
                        <a:effectLst/>
                        <a:latin typeface="+mn-lt"/>
                        <a:ea typeface="+mn-ea"/>
                        <a:cs typeface="+mn-cs"/>
                      </a:endParaRPr>
                    </a:p>
                    <a:p>
                      <a:pPr marL="60325" indent="0" algn="l" fontAlgn="b"/>
                      <a:r>
                        <a:rPr lang="en-US" sz="1100" u="none" strike="noStrike" kern="1200" dirty="0" smtClean="0">
                          <a:solidFill>
                            <a:schemeClr val="tx1"/>
                          </a:solidFill>
                          <a:effectLst/>
                          <a:latin typeface="+mn-lt"/>
                          <a:ea typeface="+mn-ea"/>
                          <a:cs typeface="+mn-cs"/>
                        </a:rPr>
                        <a:t>SM ensures that the team is fully functional and productive. </a:t>
                      </a:r>
                    </a:p>
                    <a:p>
                      <a:pPr marL="60325" indent="0" algn="l" fontAlgn="b"/>
                      <a:r>
                        <a:rPr lang="en-US" sz="1100" u="none" strike="noStrike" kern="1200" dirty="0" smtClean="0">
                          <a:solidFill>
                            <a:schemeClr val="tx1"/>
                          </a:solidFill>
                          <a:effectLst/>
                          <a:latin typeface="+mn-lt"/>
                          <a:ea typeface="+mn-ea"/>
                          <a:cs typeface="+mn-cs"/>
                        </a:rPr>
                        <a:t>They facilitate the daily SCRUM, Sprint Planning, Sprint Reviews and Retrospectives. </a:t>
                      </a:r>
                    </a:p>
                    <a:p>
                      <a:pPr marL="60325" indent="0" algn="l" fontAlgn="b"/>
                      <a:r>
                        <a:rPr lang="en-US" sz="1100" u="none" strike="noStrike" kern="1200" dirty="0" smtClean="0">
                          <a:solidFill>
                            <a:schemeClr val="tx1"/>
                          </a:solidFill>
                          <a:effectLst/>
                          <a:latin typeface="+mn-lt"/>
                          <a:ea typeface="+mn-ea"/>
                          <a:cs typeface="+mn-cs"/>
                        </a:rPr>
                        <a:t>SM may be shared by </a:t>
                      </a:r>
                      <a:r>
                        <a:rPr lang="en-US" sz="1100" u="none" strike="noStrike" kern="1200" baseline="0" dirty="0" smtClean="0">
                          <a:solidFill>
                            <a:schemeClr val="tx1"/>
                          </a:solidFill>
                          <a:effectLst/>
                          <a:latin typeface="+mn-lt"/>
                          <a:ea typeface="+mn-ea"/>
                          <a:cs typeface="+mn-cs"/>
                        </a:rPr>
                        <a:t>more than one team.</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3400">
                <a:tc>
                  <a:txBody>
                    <a:bodyPr/>
                    <a:lstStyle/>
                    <a:p>
                      <a:pPr algn="ctr" fontAlgn="b"/>
                      <a:r>
                        <a:rPr lang="en-US" sz="1100" b="0" u="none" strike="noStrike" kern="1200" dirty="0" smtClean="0">
                          <a:solidFill>
                            <a:schemeClr val="tx1"/>
                          </a:solidFill>
                          <a:effectLst/>
                          <a:latin typeface="+mn-lt"/>
                          <a:ea typeface="+mn-ea"/>
                          <a:cs typeface="+mn-cs"/>
                        </a:rPr>
                        <a:t>Project Manager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kern="1200" dirty="0" smtClean="0">
                          <a:solidFill>
                            <a:schemeClr val="tx1"/>
                          </a:solidFill>
                          <a:effectLst/>
                          <a:latin typeface="+mn-lt"/>
                          <a:ea typeface="+mn-ea"/>
                          <a:cs typeface="+mn-cs"/>
                        </a:rPr>
                        <a:t>Project Manager</a:t>
                      </a:r>
                      <a:endParaRPr lang="en-US" sz="1400" b="1" i="0" u="none" strike="noStrike" dirty="0">
                        <a:solidFill>
                          <a:srgbClr val="000000"/>
                        </a:solidFill>
                        <a:effectLst/>
                        <a:latin typeface="+mn-lt"/>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B3B3"/>
                    </a:solidFill>
                  </a:tcPr>
                </a:tc>
                <a:tc>
                  <a:txBody>
                    <a:bodyPr/>
                    <a:lstStyle/>
                    <a:p>
                      <a:pPr marL="60325" marR="0" indent="0" algn="l" defTabSz="914400" rtl="0" eaLnBrk="1" fontAlgn="b" latinLnBrk="0" hangingPunct="1">
                        <a:lnSpc>
                          <a:spcPct val="100000"/>
                        </a:lnSpc>
                        <a:spcBef>
                          <a:spcPts val="0"/>
                        </a:spcBef>
                        <a:spcAft>
                          <a:spcPts val="0"/>
                        </a:spcAft>
                        <a:buClrTx/>
                        <a:buSzTx/>
                        <a:buFontTx/>
                        <a:buNone/>
                        <a:tabLst/>
                        <a:defRPr/>
                      </a:pPr>
                      <a:r>
                        <a:rPr lang="en-US" sz="1100" u="none" strike="noStrike" kern="1200" baseline="0" dirty="0" smtClean="0">
                          <a:solidFill>
                            <a:schemeClr val="tx1"/>
                          </a:solidFill>
                          <a:effectLst/>
                          <a:latin typeface="+mn-lt"/>
                          <a:ea typeface="+mn-ea"/>
                          <a:cs typeface="+mn-cs"/>
                        </a:rPr>
                        <a:t>For current Waterfall projects rolling into Hybrid CoE, the Project Manager role will continue to provide leadership to the project.</a:t>
                      </a:r>
                      <a:endParaRPr lang="en-US" sz="1100" u="none" strike="noStrike" kern="1200" dirty="0" smtClean="0">
                        <a:solidFill>
                          <a:schemeClr val="tx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2457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Roles and Responsibilities – Program Level</a:t>
            </a:r>
            <a:endParaRPr lang="en-US" dirty="0"/>
          </a:p>
        </p:txBody>
      </p:sp>
      <p:sp>
        <p:nvSpPr>
          <p:cNvPr id="8" name="Slide Number Placeholder 7"/>
          <p:cNvSpPr>
            <a:spLocks noGrp="1"/>
          </p:cNvSpPr>
          <p:nvPr>
            <p:ph type="sldNum" sz="quarter" idx="11"/>
          </p:nvPr>
        </p:nvSpPr>
        <p:spPr/>
        <p:txBody>
          <a:bodyPr/>
          <a:lstStyle/>
          <a:p>
            <a:pPr algn="r"/>
            <a:fld id="{F18F5FCC-583C-47C6-9953-2F6AD74D46AE}" type="slidenum">
              <a:rPr lang="en-US" smtClean="0"/>
              <a:pPr algn="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25521853"/>
              </p:ext>
            </p:extLst>
          </p:nvPr>
        </p:nvGraphicFramePr>
        <p:xfrm>
          <a:off x="473766" y="1224655"/>
          <a:ext cx="8416826" cy="5099945"/>
        </p:xfrm>
        <a:graphic>
          <a:graphicData uri="http://schemas.openxmlformats.org/drawingml/2006/table">
            <a:tbl>
              <a:tblPr firstRow="1">
                <a:tableStyleId>{69012ECD-51FC-41F1-AA8D-1B2483CD663E}</a:tableStyleId>
              </a:tblPr>
              <a:tblGrid>
                <a:gridCol w="1600200"/>
                <a:gridCol w="1507434"/>
                <a:gridCol w="5309192"/>
              </a:tblGrid>
              <a:tr h="291090">
                <a:tc>
                  <a:txBody>
                    <a:bodyPr/>
                    <a:lstStyle/>
                    <a:p>
                      <a:pPr algn="ctr" fontAlgn="b"/>
                      <a:r>
                        <a:rPr lang="en-US" sz="1200" b="1" u="none" strike="noStrike" kern="1200" dirty="0" smtClean="0">
                          <a:solidFill>
                            <a:schemeClr val="bg1"/>
                          </a:solidFill>
                          <a:effectLst/>
                          <a:latin typeface="+mn-lt"/>
                          <a:ea typeface="+mn-ea"/>
                          <a:cs typeface="+mn-cs"/>
                        </a:rPr>
                        <a:t>Current Role</a:t>
                      </a:r>
                      <a:endParaRPr lang="en-US" sz="1200" b="1" u="none" strike="noStrike" kern="1200" dirty="0">
                        <a:solidFill>
                          <a:schemeClr val="bg1"/>
                        </a:solidFill>
                        <a:effectLst/>
                        <a:latin typeface="+mn-lt"/>
                        <a:ea typeface="+mn-ea"/>
                        <a:cs typeface="+mn-cs"/>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c>
                  <a:txBody>
                    <a:bodyPr/>
                    <a:lstStyle/>
                    <a:p>
                      <a:pPr algn="ctr" fontAlgn="b"/>
                      <a:r>
                        <a:rPr lang="en-US" sz="1200" u="none" strike="noStrike" dirty="0" smtClean="0">
                          <a:effectLst/>
                        </a:rPr>
                        <a:t>Hybrid CoE Role Description</a:t>
                      </a:r>
                      <a:endParaRPr lang="en-US" sz="1200" b="0"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9000"/>
                    </a:solidFill>
                  </a:tcPr>
                </a:tc>
              </a:tr>
              <a:tr h="1080510">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Release Manager / Project Manager</a:t>
                      </a:r>
                      <a:endParaRPr lang="en-US" sz="1100"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smtClean="0">
                          <a:solidFill>
                            <a:schemeClr val="tx1"/>
                          </a:solidFill>
                          <a:effectLst/>
                          <a:latin typeface="+mn-lt"/>
                          <a:ea typeface="+mn-ea"/>
                          <a:cs typeface="+mn-cs"/>
                        </a:rPr>
                        <a:t>Release Train Engineer (RTE)</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smtClean="0">
                          <a:effectLst/>
                        </a:rPr>
                        <a:t>RTE acts </a:t>
                      </a:r>
                      <a:r>
                        <a:rPr lang="en-US" sz="1100" u="none" strike="noStrike" dirty="0">
                          <a:effectLst/>
                        </a:rPr>
                        <a:t>as </a:t>
                      </a:r>
                      <a:r>
                        <a:rPr lang="en-US" sz="1100" u="none" strike="noStrike" dirty="0" smtClean="0">
                          <a:effectLst/>
                        </a:rPr>
                        <a:t>a neutral entity to coordinate the releases across various Teams. </a:t>
                      </a:r>
                    </a:p>
                    <a:p>
                      <a:pPr marL="60325" indent="0" algn="l" fontAlgn="b"/>
                      <a:r>
                        <a:rPr lang="en-US" sz="1100" u="none" strike="noStrike" dirty="0" smtClean="0">
                          <a:effectLst/>
                        </a:rPr>
                        <a:t>RTE is</a:t>
                      </a:r>
                      <a:r>
                        <a:rPr lang="en-US" sz="1100" u="none" strike="noStrike" baseline="0" dirty="0" smtClean="0">
                          <a:effectLst/>
                        </a:rPr>
                        <a:t> the </a:t>
                      </a:r>
                      <a:r>
                        <a:rPr lang="en-US" sz="1100" u="none" strike="noStrike" dirty="0" smtClean="0">
                          <a:effectLst/>
                        </a:rPr>
                        <a:t>chief SCRUM Master</a:t>
                      </a:r>
                      <a:r>
                        <a:rPr lang="en-US" sz="1100" u="none" strike="noStrike" dirty="0">
                          <a:effectLst/>
                        </a:rPr>
                        <a:t>, working at the program level to remove impediments, manage risks, and drive improvement. </a:t>
                      </a:r>
                      <a:endParaRPr lang="en-US" sz="1100" u="none" strike="noStrike" dirty="0" smtClean="0">
                        <a:effectLst/>
                      </a:endParaRPr>
                    </a:p>
                    <a:p>
                      <a:pPr marL="60325" indent="0" algn="l" fontAlgn="b"/>
                      <a:r>
                        <a:rPr lang="en-US" sz="1100" u="none" strike="noStrike" dirty="0" smtClean="0">
                          <a:effectLst/>
                        </a:rPr>
                        <a:t>This </a:t>
                      </a:r>
                      <a:r>
                        <a:rPr lang="en-US" sz="1100" u="none" strike="noStrike" dirty="0">
                          <a:effectLst/>
                        </a:rPr>
                        <a:t>role facilitates program-level events such as PI planning, inspect-and-adapt workshops, and the </a:t>
                      </a:r>
                      <a:r>
                        <a:rPr lang="en-US" sz="1100" u="none" strike="noStrike" dirty="0" smtClean="0">
                          <a:effectLst/>
                        </a:rPr>
                        <a:t>SCRUM of SCRUMS.</a:t>
                      </a:r>
                      <a:endParaRPr lang="en-US" sz="1100" b="0" i="0" u="none" strike="noStrike" dirty="0">
                        <a:solidFill>
                          <a:srgbClr val="000000"/>
                        </a:solidFill>
                        <a:effectLst/>
                        <a:latin typeface="Calibri"/>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62000">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Business Owners</a:t>
                      </a:r>
                      <a:endParaRPr lang="en-US" sz="1100"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Product </a:t>
                      </a:r>
                      <a:r>
                        <a:rPr lang="en-US" sz="1400" b="1" u="none" strike="noStrike" kern="1200" dirty="0" smtClean="0">
                          <a:solidFill>
                            <a:schemeClr val="tx1"/>
                          </a:solidFill>
                          <a:effectLst/>
                          <a:latin typeface="+mn-lt"/>
                          <a:ea typeface="+mn-ea"/>
                          <a:cs typeface="+mn-cs"/>
                        </a:rPr>
                        <a:t>Manager</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a:effectLst/>
                        </a:rPr>
                        <a:t>The Product Manager is responsible for the overall product vision and roadmap. This role works with Product Owners to ensure that features are delivered through releases to meet that vision. The  Product Manager is responsible for the program backlog.</a:t>
                      </a:r>
                      <a:endParaRPr lang="en-US" sz="1100" b="0" i="0" u="none" strike="noStrike" dirty="0">
                        <a:solidFill>
                          <a:srgbClr val="000000"/>
                        </a:solidFill>
                        <a:effectLst/>
                        <a:latin typeface="Calibri"/>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1694">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Business Sponsors</a:t>
                      </a:r>
                      <a:endParaRPr lang="en-US" sz="1100"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Business </a:t>
                      </a:r>
                      <a:r>
                        <a:rPr lang="en-US" sz="1400" b="1" u="none" strike="noStrike" kern="1200" dirty="0" smtClean="0">
                          <a:solidFill>
                            <a:schemeClr val="tx1"/>
                          </a:solidFill>
                          <a:effectLst/>
                          <a:latin typeface="+mn-lt"/>
                          <a:ea typeface="+mn-ea"/>
                          <a:cs typeface="+mn-cs"/>
                        </a:rPr>
                        <a:t>Sponsors</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smtClean="0">
                          <a:effectLst/>
                        </a:rPr>
                        <a:t>Set of stakeholders </a:t>
                      </a:r>
                      <a:r>
                        <a:rPr lang="en-US" sz="1100" u="none" strike="noStrike" dirty="0">
                          <a:effectLst/>
                        </a:rPr>
                        <a:t>who has the shared responsibility on governance, efficacy and ROI at the program level. They are the sponsors and  accepting the results at a program level</a:t>
                      </a:r>
                      <a:endParaRPr lang="en-US" sz="1100" b="0" i="0" u="none" strike="noStrike" dirty="0">
                        <a:solidFill>
                          <a:srgbClr val="000000"/>
                        </a:solidFill>
                        <a:effectLst/>
                        <a:latin typeface="Calibri"/>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27106">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chemeClr val="tx1"/>
                          </a:solidFill>
                          <a:effectLst/>
                          <a:latin typeface="+mn-lt"/>
                          <a:ea typeface="+mn-ea"/>
                          <a:cs typeface="+mn-cs"/>
                        </a:rPr>
                        <a:t>Delivery Lead / Project Manager / Program Manager</a:t>
                      </a: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Delivery </a:t>
                      </a:r>
                      <a:r>
                        <a:rPr lang="en-US" sz="1400" b="1" u="none" strike="noStrike" kern="1200" dirty="0" smtClean="0">
                          <a:solidFill>
                            <a:schemeClr val="tx1"/>
                          </a:solidFill>
                          <a:effectLst/>
                          <a:latin typeface="+mn-lt"/>
                          <a:ea typeface="+mn-ea"/>
                          <a:cs typeface="+mn-cs"/>
                        </a:rPr>
                        <a:t>Lead</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smtClean="0">
                          <a:effectLst/>
                        </a:rPr>
                        <a:t>Delivery lead</a:t>
                      </a:r>
                      <a:r>
                        <a:rPr lang="en-US" sz="1100" u="none" strike="noStrike" baseline="0" dirty="0" smtClean="0">
                          <a:effectLst/>
                        </a:rPr>
                        <a:t> is </a:t>
                      </a:r>
                      <a:r>
                        <a:rPr lang="en-US" sz="1100" u="none" strike="noStrike" dirty="0" smtClean="0">
                          <a:effectLst/>
                        </a:rPr>
                        <a:t>responsible for multiple Teams within</a:t>
                      </a:r>
                      <a:r>
                        <a:rPr lang="en-US" sz="1100" u="none" strike="noStrike" baseline="0" dirty="0" smtClean="0">
                          <a:effectLst/>
                        </a:rPr>
                        <a:t> the Hybrid CoE </a:t>
                      </a:r>
                      <a:r>
                        <a:rPr lang="en-US" sz="1100" u="none" strike="noStrike" dirty="0" smtClean="0">
                          <a:effectLst/>
                        </a:rPr>
                        <a:t>for </a:t>
                      </a:r>
                      <a:r>
                        <a:rPr lang="en-US" sz="1100" u="none" strike="noStrike" dirty="0">
                          <a:effectLst/>
                        </a:rPr>
                        <a:t>engineering delivery and people </a:t>
                      </a:r>
                      <a:r>
                        <a:rPr lang="en-US" sz="1100" u="none" strike="noStrike" dirty="0" smtClean="0">
                          <a:effectLst/>
                        </a:rPr>
                        <a:t>management.</a:t>
                      </a:r>
                    </a:p>
                    <a:p>
                      <a:pPr marL="60325" indent="0" algn="l" fontAlgn="b"/>
                      <a:r>
                        <a:rPr lang="en-US" sz="1100" u="none" strike="noStrike" dirty="0" smtClean="0">
                          <a:effectLst/>
                        </a:rPr>
                        <a:t>Delivery lead helps </a:t>
                      </a:r>
                      <a:r>
                        <a:rPr lang="en-US" sz="1100" u="none" strike="noStrike" dirty="0">
                          <a:effectLst/>
                        </a:rPr>
                        <a:t>in further collaboration and coordination with integrated systems team (backend system) and external parties (vendors</a:t>
                      </a:r>
                      <a:r>
                        <a:rPr lang="en-US" sz="1100" u="none" strike="noStrike" dirty="0" smtClean="0">
                          <a:effectLst/>
                        </a:rPr>
                        <a:t>).</a:t>
                      </a:r>
                    </a:p>
                    <a:p>
                      <a:pPr marL="60325" indent="0" algn="l" fontAlgn="b"/>
                      <a:r>
                        <a:rPr lang="en-US" sz="1100" u="none" strike="noStrike" kern="1200" dirty="0" smtClean="0">
                          <a:solidFill>
                            <a:schemeClr val="tx1"/>
                          </a:solidFill>
                          <a:effectLst/>
                          <a:latin typeface="+mn-lt"/>
                          <a:ea typeface="+mn-ea"/>
                          <a:cs typeface="+mn-cs"/>
                        </a:rPr>
                        <a:t>This role will</a:t>
                      </a:r>
                      <a:r>
                        <a:rPr lang="en-US" sz="1100" u="none" strike="noStrike" kern="1200" baseline="0" dirty="0" smtClean="0">
                          <a:solidFill>
                            <a:schemeClr val="tx1"/>
                          </a:solidFill>
                          <a:effectLst/>
                          <a:latin typeface="+mn-lt"/>
                          <a:ea typeface="+mn-ea"/>
                          <a:cs typeface="+mn-cs"/>
                        </a:rPr>
                        <a:t> be</a:t>
                      </a:r>
                      <a:r>
                        <a:rPr lang="en-US" sz="1100" u="none" strike="noStrike" kern="1200" dirty="0" smtClean="0">
                          <a:solidFill>
                            <a:schemeClr val="tx1"/>
                          </a:solidFill>
                          <a:effectLst/>
                          <a:latin typeface="+mn-lt"/>
                          <a:ea typeface="+mn-ea"/>
                          <a:cs typeface="+mn-cs"/>
                        </a:rPr>
                        <a:t> responsible for PPM time allocation, Product release and overall Delivery.</a:t>
                      </a:r>
                      <a:endParaRPr lang="en-US" sz="1100"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600">
                <a:tc>
                  <a:txBody>
                    <a:bodyPr/>
                    <a:lstStyle/>
                    <a:p>
                      <a:pPr marL="0" algn="ctr" defTabSz="914400" rtl="0" eaLnBrk="1" fontAlgn="b" latinLnBrk="0" hangingPunct="1"/>
                      <a:r>
                        <a:rPr lang="en-US" sz="1100" u="none" strike="noStrike" kern="1200" dirty="0" smtClean="0">
                          <a:solidFill>
                            <a:schemeClr val="tx1"/>
                          </a:solidFill>
                          <a:effectLst/>
                          <a:latin typeface="+mn-lt"/>
                          <a:ea typeface="+mn-ea"/>
                          <a:cs typeface="+mn-cs"/>
                        </a:rPr>
                        <a:t>Delivery Manager </a:t>
                      </a:r>
                      <a:endParaRPr lang="en-US" sz="1100"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a:solidFill>
                            <a:schemeClr val="tx1"/>
                          </a:solidFill>
                          <a:effectLst/>
                          <a:latin typeface="+mn-lt"/>
                          <a:ea typeface="+mn-ea"/>
                          <a:cs typeface="+mn-cs"/>
                        </a:rPr>
                        <a:t>Delivery </a:t>
                      </a:r>
                      <a:r>
                        <a:rPr lang="en-US" sz="1400" b="1" u="none" strike="noStrike" kern="1200" dirty="0" smtClean="0">
                          <a:solidFill>
                            <a:schemeClr val="tx1"/>
                          </a:solidFill>
                          <a:effectLst/>
                          <a:latin typeface="+mn-lt"/>
                          <a:ea typeface="+mn-ea"/>
                          <a:cs typeface="+mn-cs"/>
                        </a:rPr>
                        <a:t>Manager (Optional)</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smtClean="0">
                          <a:effectLst/>
                        </a:rPr>
                        <a:t>Delivery Manager is an optional role which may be required for extremely large portfolios which</a:t>
                      </a:r>
                      <a:r>
                        <a:rPr lang="en-US" sz="1100" u="none" strike="noStrike" baseline="0" dirty="0" smtClean="0">
                          <a:effectLst/>
                        </a:rPr>
                        <a:t> may require multiple Delivery Leads who in turn report onto to the </a:t>
                      </a:r>
                      <a:r>
                        <a:rPr lang="en-US" sz="1100" u="none" strike="noStrike" baseline="0" smtClean="0">
                          <a:effectLst/>
                        </a:rPr>
                        <a:t>Delivery Lead.</a:t>
                      </a:r>
                      <a:endParaRPr lang="en-US" sz="1100" u="none" strike="noStrike" baseline="0" dirty="0" smtClean="0">
                        <a:effectLst/>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7945">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kern="1200" dirty="0" smtClean="0">
                          <a:solidFill>
                            <a:schemeClr val="tx1"/>
                          </a:solidFill>
                          <a:effectLst/>
                          <a:latin typeface="+mn-lt"/>
                          <a:ea typeface="+mn-ea"/>
                          <a:cs typeface="+mn-cs"/>
                        </a:rPr>
                        <a:t>UI/UX (Optional)</a:t>
                      </a: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fontAlgn="b" latinLnBrk="0" hangingPunct="1"/>
                      <a:r>
                        <a:rPr lang="en-US" sz="1400" b="1" u="none" strike="noStrike" kern="1200" dirty="0" smtClean="0">
                          <a:solidFill>
                            <a:schemeClr val="tx1"/>
                          </a:solidFill>
                          <a:effectLst/>
                          <a:latin typeface="+mn-lt"/>
                          <a:ea typeface="+mn-ea"/>
                          <a:cs typeface="+mn-cs"/>
                        </a:rPr>
                        <a:t>UI/UX (Optional)</a:t>
                      </a:r>
                      <a:endParaRPr lang="en-US" sz="1400" b="1" u="none" strike="noStrike" kern="1200" dirty="0">
                        <a:solidFill>
                          <a:schemeClr val="tx1"/>
                        </a:solidFill>
                        <a:effectLst/>
                        <a:latin typeface="+mn-lt"/>
                        <a:ea typeface="+mn-ea"/>
                        <a:cs typeface="+mn-cs"/>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60325" indent="0" algn="l" fontAlgn="b"/>
                      <a:r>
                        <a:rPr lang="en-US" sz="1100" u="none" strike="noStrike" dirty="0">
                          <a:effectLst/>
                        </a:rPr>
                        <a:t>In order to provide a consistent User Experience (UX) across components and systems of the large solution, one or more User Experience designers is typically dedicated to the program level.</a:t>
                      </a:r>
                      <a:endParaRPr lang="en-US" sz="1100" b="0" i="0" u="none" strike="noStrike" dirty="0">
                        <a:solidFill>
                          <a:srgbClr val="000000"/>
                        </a:solidFill>
                        <a:effectLst/>
                        <a:latin typeface="Calibri"/>
                      </a:endParaRPr>
                    </a:p>
                  </a:txBody>
                  <a:tcPr marL="7049" marR="7049" marT="704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453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PT Template_Standard_REV1-v5">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11.xml><?xml version="1.0" encoding="utf-8"?>
<a:theme xmlns:a="http://schemas.openxmlformats.org/drawingml/2006/main" name="04202017 OT Leaders Dialogue Deck">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ection B/Thank You">
  <a:themeElements>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B/Thank You">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B/Thank You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Section C/Photo">
  <a:themeElements>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C/Photo">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C/Photo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017 Optum PPT Template">
  <a:themeElements>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err="1" smtClean="0"/>
        </a:defPPr>
      </a:lstStyle>
    </a:txDef>
  </a:objectDefaults>
  <a:extraClrSchemeLst/>
</a:theme>
</file>

<file path=ppt/theme/theme7.xml><?xml version="1.0" encoding="utf-8"?>
<a:theme xmlns:a="http://schemas.openxmlformats.org/drawingml/2006/main" name="1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themeOverride>
</file>

<file path=ppt/theme/themeOverride2.xml><?xml version="1.0" encoding="utf-8"?>
<a:themeOverride xmlns:a="http://schemas.openxmlformats.org/drawingml/2006/main">
  <a:clrScheme name="Optum Sept 2016">
    <a:dk1>
      <a:srgbClr val="55565A"/>
    </a:dk1>
    <a:lt1>
      <a:srgbClr val="FFFFFF"/>
    </a:lt1>
    <a:dk2>
      <a:srgbClr val="E87722"/>
    </a:dk2>
    <a:lt2>
      <a:srgbClr val="EAEAEA"/>
    </a:lt2>
    <a:accent1>
      <a:srgbClr val="E87722"/>
    </a:accent1>
    <a:accent2>
      <a:srgbClr val="F2B411"/>
    </a:accent2>
    <a:accent3>
      <a:srgbClr val="63666A"/>
    </a:accent3>
    <a:accent4>
      <a:srgbClr val="888B8D"/>
    </a:accent4>
    <a:accent5>
      <a:srgbClr val="B1B3B3"/>
    </a:accent5>
    <a:accent6>
      <a:srgbClr val="D0D0CE"/>
    </a:accent6>
    <a:hlink>
      <a:srgbClr val="00549F"/>
    </a:hlink>
    <a:folHlink>
      <a:srgbClr val="00549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252A7366152C4E83D30A44807C4006" ma:contentTypeVersion="2" ma:contentTypeDescription="Create a new document." ma:contentTypeScope="" ma:versionID="d608661aa7cca4324d79ce125b0af1d9">
  <xsd:schema xmlns:xsd="http://www.w3.org/2001/XMLSchema" xmlns:p="http://schemas.microsoft.com/office/2006/metadata/properties" xmlns:ns1="http://schemas.microsoft.com/sharepoint/v3" targetNamespace="http://schemas.microsoft.com/office/2006/metadata/properties" ma:root="true" ma:fieldsID="358c86b0e6c784652b4b3c5a27d438c2"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C234B4B-3966-44BD-B59A-68FBAA5942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345F053-488E-4262-A809-90D8EF6CD86A}">
  <ds:schemaRefs>
    <ds:schemaRef ds:uri="http://schemas.microsoft.com/sharepoint/v3/contenttype/forms"/>
  </ds:schemaRefs>
</ds:datastoreItem>
</file>

<file path=customXml/itemProps3.xml><?xml version="1.0" encoding="utf-8"?>
<ds:datastoreItem xmlns:ds="http://schemas.openxmlformats.org/officeDocument/2006/customXml" ds:itemID="{6481DDFF-B067-403C-9B64-1B086C5D62F9}">
  <ds:schemaRefs>
    <ds:schemaRef ds:uri="http://schemas.microsoft.com/office/2006/metadata/longProperties"/>
  </ds:schemaRefs>
</ds:datastoreItem>
</file>

<file path=customXml/itemProps4.xml><?xml version="1.0" encoding="utf-8"?>
<ds:datastoreItem xmlns:ds="http://schemas.openxmlformats.org/officeDocument/2006/customXml" ds:itemID="{C7D4CBD7-A301-431C-8CBD-D6EF974A235C}">
  <ds:schemaRefs>
    <ds:schemaRef ds:uri="http://purl.org/dc/elements/1.1/"/>
    <ds:schemaRef ds:uri="http://purl.org/dc/terms/"/>
    <ds:schemaRef ds:uri="http://www.w3.org/XML/1998/namespace"/>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26857</TotalTime>
  <Words>1675</Words>
  <Application>Microsoft Office PowerPoint</Application>
  <PresentationFormat>On-screen Show (4:3)</PresentationFormat>
  <Paragraphs>265</Paragraphs>
  <Slides>18</Slides>
  <Notes>4</Notes>
  <HiddenSlides>0</HiddenSlides>
  <MMClips>0</MMClips>
  <ScaleCrop>false</ScaleCrop>
  <HeadingPairs>
    <vt:vector size="4" baseType="variant">
      <vt:variant>
        <vt:lpstr>Theme</vt:lpstr>
      </vt:variant>
      <vt:variant>
        <vt:i4>11</vt:i4>
      </vt:variant>
      <vt:variant>
        <vt:lpstr>Slide Titles</vt:lpstr>
      </vt:variant>
      <vt:variant>
        <vt:i4>18</vt:i4>
      </vt:variant>
    </vt:vector>
  </HeadingPairs>
  <TitlesOfParts>
    <vt:vector size="29" baseType="lpstr">
      <vt:lpstr>Main</vt:lpstr>
      <vt:lpstr>Section A</vt:lpstr>
      <vt:lpstr>Section B/Thank You</vt:lpstr>
      <vt:lpstr>Section C/Photo</vt:lpstr>
      <vt:lpstr>1_Section C/Photo</vt:lpstr>
      <vt:lpstr>2017 Optum PPT Template</vt:lpstr>
      <vt:lpstr>1_Main</vt:lpstr>
      <vt:lpstr>2_Main</vt:lpstr>
      <vt:lpstr>3_Main</vt:lpstr>
      <vt:lpstr>PPT Template_Standard_REV1-v5</vt:lpstr>
      <vt:lpstr>04202017 OT Leaders Dialogue Deck</vt:lpstr>
      <vt:lpstr>PowerPoint Presentation</vt:lpstr>
      <vt:lpstr>Talent Transformation – 3 Pillars</vt:lpstr>
      <vt:lpstr>People Pillar</vt:lpstr>
      <vt:lpstr>Technology Pillar</vt:lpstr>
      <vt:lpstr>Process  Pillar</vt:lpstr>
      <vt:lpstr>Delivery Transformation - Roadmap</vt:lpstr>
      <vt:lpstr>Engineering Organization:   Targeted Roles &amp; their responsibilities </vt:lpstr>
      <vt:lpstr>Roles and Responsibilities – Team Level</vt:lpstr>
      <vt:lpstr>Roles and Responsibilities – Program Level</vt:lpstr>
      <vt:lpstr>Roles and Responsibilities –Program Level contd.</vt:lpstr>
      <vt:lpstr>Roles and Responsibilities – Portfolio Level</vt:lpstr>
      <vt:lpstr>Thank You</vt:lpstr>
      <vt:lpstr>Potential Mapping for Cross Functional Roles</vt:lpstr>
      <vt:lpstr>Talent (People) Transformation – Enabled by Tech, Process and Culture</vt:lpstr>
      <vt:lpstr>Approach </vt:lpstr>
      <vt:lpstr>Current State </vt:lpstr>
      <vt:lpstr>Team </vt:lpstr>
      <vt:lpstr>Thank you.</vt:lpstr>
    </vt:vector>
  </TitlesOfParts>
  <Company>qw qw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 Vardhan</dc:creator>
  <cp:lastModifiedBy>Amit Balwani</cp:lastModifiedBy>
  <cp:revision>442</cp:revision>
  <cp:lastPrinted>2011-02-25T23:07:52Z</cp:lastPrinted>
  <dcterms:created xsi:type="dcterms:W3CDTF">2011-05-24T20:20:08Z</dcterms:created>
  <dcterms:modified xsi:type="dcterms:W3CDTF">2017-12-12T14:05:32Z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